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F7F5"/>
    <a:srgbClr val="FFFFDE"/>
    <a:srgbClr val="81C6DB"/>
    <a:srgbClr val="007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68961-279B-42F5-98CB-561490165A6D}" v="1901" dt="2025-05-09T06:24:17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43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ngel Antón" userId="e3f163288ed5fe23" providerId="LiveId" clId="{FE368961-279B-42F5-98CB-561490165A6D}"/>
    <pc:docChg chg="undo custSel addSld delSld modSld sldOrd modShowInfo">
      <pc:chgData name="Ángel Antón" userId="e3f163288ed5fe23" providerId="LiveId" clId="{FE368961-279B-42F5-98CB-561490165A6D}" dt="2025-05-09T06:24:17.431" v="3087"/>
      <pc:docMkLst>
        <pc:docMk/>
      </pc:docMkLst>
      <pc:sldChg chg="addSp delSp modSp mod ord modTransition delAnim modAnim">
        <pc:chgData name="Ángel Antón" userId="e3f163288ed5fe23" providerId="LiveId" clId="{FE368961-279B-42F5-98CB-561490165A6D}" dt="2025-04-22T17:07:38.078" v="2863"/>
        <pc:sldMkLst>
          <pc:docMk/>
          <pc:sldMk cId="2686996814" sldId="256"/>
        </pc:sldMkLst>
        <pc:spChg chg="mod">
          <ac:chgData name="Ángel Antón" userId="e3f163288ed5fe23" providerId="LiveId" clId="{FE368961-279B-42F5-98CB-561490165A6D}" dt="2025-03-27T17:57:30.856" v="121" actId="1076"/>
          <ac:spMkLst>
            <pc:docMk/>
            <pc:sldMk cId="2686996814" sldId="256"/>
            <ac:spMk id="2" creationId="{66E3FBB7-A2E5-9BFC-46EB-A1CBFFAA51C0}"/>
          </ac:spMkLst>
        </pc:spChg>
        <pc:spChg chg="mod">
          <ac:chgData name="Ángel Antón" userId="e3f163288ed5fe23" providerId="LiveId" clId="{FE368961-279B-42F5-98CB-561490165A6D}" dt="2025-03-27T19:20:56.208" v="685" actId="20577"/>
          <ac:spMkLst>
            <pc:docMk/>
            <pc:sldMk cId="2686996814" sldId="256"/>
            <ac:spMk id="3" creationId="{B0BEAFBD-5EED-8B33-0E82-B8BB77820DC4}"/>
          </ac:spMkLst>
        </pc:spChg>
        <pc:spChg chg="add mod">
          <ac:chgData name="Ángel Antón" userId="e3f163288ed5fe23" providerId="LiveId" clId="{FE368961-279B-42F5-98CB-561490165A6D}" dt="2025-03-27T17:59:07.066" v="161" actId="1076"/>
          <ac:spMkLst>
            <pc:docMk/>
            <pc:sldMk cId="2686996814" sldId="256"/>
            <ac:spMk id="4" creationId="{F67083BD-478F-9CA7-EB1B-424F1D31AFB5}"/>
          </ac:spMkLst>
        </pc:spChg>
        <pc:spChg chg="add mod">
          <ac:chgData name="Ángel Antón" userId="e3f163288ed5fe23" providerId="LiveId" clId="{FE368961-279B-42F5-98CB-561490165A6D}" dt="2025-03-27T18:07:06.699" v="389" actId="27636"/>
          <ac:spMkLst>
            <pc:docMk/>
            <pc:sldMk cId="2686996814" sldId="256"/>
            <ac:spMk id="7" creationId="{D7A2BD7B-76DE-B8E7-5107-7CB2825150FC}"/>
          </ac:spMkLst>
        </pc:spChg>
        <pc:spChg chg="add mod">
          <ac:chgData name="Ángel Antón" userId="e3f163288ed5fe23" providerId="LiveId" clId="{FE368961-279B-42F5-98CB-561490165A6D}" dt="2025-03-27T18:06:48.114" v="387" actId="1076"/>
          <ac:spMkLst>
            <pc:docMk/>
            <pc:sldMk cId="2686996814" sldId="256"/>
            <ac:spMk id="8" creationId="{9068474C-9B63-A24E-2331-03B02619C0CE}"/>
          </ac:spMkLst>
        </pc:spChg>
        <pc:picChg chg="add mod">
          <ac:chgData name="Ángel Antón" userId="e3f163288ed5fe23" providerId="LiveId" clId="{FE368961-279B-42F5-98CB-561490165A6D}" dt="2025-03-27T13:45:07.812" v="35" actId="1076"/>
          <ac:picMkLst>
            <pc:docMk/>
            <pc:sldMk cId="2686996814" sldId="256"/>
            <ac:picMk id="6" creationId="{8E8FBA1D-BD6E-D87F-3BB6-34E51E4730CF}"/>
          </ac:picMkLst>
        </pc:picChg>
        <pc:picChg chg="add mod ord">
          <ac:chgData name="Ángel Antón" userId="e3f163288ed5fe23" providerId="LiveId" clId="{FE368961-279B-42F5-98CB-561490165A6D}" dt="2025-03-27T19:20:02.535" v="684" actId="29295"/>
          <ac:picMkLst>
            <pc:docMk/>
            <pc:sldMk cId="2686996814" sldId="256"/>
            <ac:picMk id="10" creationId="{FBAF37D3-3083-3867-B9DC-E36713F13339}"/>
          </ac:picMkLst>
        </pc:picChg>
        <pc:picChg chg="mod">
          <ac:chgData name="Ángel Antón" userId="e3f163288ed5fe23" providerId="LiveId" clId="{FE368961-279B-42F5-98CB-561490165A6D}" dt="2025-04-22T17:06:34.393" v="2861"/>
          <ac:picMkLst>
            <pc:docMk/>
            <pc:sldMk cId="2686996814" sldId="256"/>
            <ac:picMk id="13" creationId="{FAEF7AF7-27E3-39A8-A42C-7D84D7E74FFB}"/>
          </ac:picMkLst>
        </pc:picChg>
      </pc:sldChg>
      <pc:sldChg chg="addSp delSp modSp new del mod">
        <pc:chgData name="Ángel Antón" userId="e3f163288ed5fe23" providerId="LiveId" clId="{FE368961-279B-42F5-98CB-561490165A6D}" dt="2025-05-09T06:16:21.797" v="3074" actId="2696"/>
        <pc:sldMkLst>
          <pc:docMk/>
          <pc:sldMk cId="1127686174" sldId="257"/>
        </pc:sldMkLst>
      </pc:sldChg>
      <pc:sldChg chg="new del">
        <pc:chgData name="Ángel Antón" userId="e3f163288ed5fe23" providerId="LiveId" clId="{FE368961-279B-42F5-98CB-561490165A6D}" dt="2025-04-22T12:14:20.760" v="2620" actId="47"/>
        <pc:sldMkLst>
          <pc:docMk/>
          <pc:sldMk cId="3575885058" sldId="258"/>
        </pc:sldMkLst>
      </pc:sldChg>
      <pc:sldChg chg="addSp delSp modSp add mod modTransition modAnim">
        <pc:chgData name="Ángel Antón" userId="e3f163288ed5fe23" providerId="LiveId" clId="{FE368961-279B-42F5-98CB-561490165A6D}" dt="2025-04-22T17:34:29.356" v="2922"/>
        <pc:sldMkLst>
          <pc:docMk/>
          <pc:sldMk cId="3895548566" sldId="259"/>
        </pc:sldMkLst>
        <pc:spChg chg="mod">
          <ac:chgData name="Ángel Antón" userId="e3f163288ed5fe23" providerId="LiveId" clId="{FE368961-279B-42F5-98CB-561490165A6D}" dt="2025-03-27T18:29:51.604" v="660" actId="255"/>
          <ac:spMkLst>
            <pc:docMk/>
            <pc:sldMk cId="3895548566" sldId="259"/>
            <ac:spMk id="2" creationId="{1484AFEC-185E-3D0A-8268-B724E3C5159A}"/>
          </ac:spMkLst>
        </pc:spChg>
        <pc:spChg chg="add mod">
          <ac:chgData name="Ángel Antón" userId="e3f163288ed5fe23" providerId="LiveId" clId="{FE368961-279B-42F5-98CB-561490165A6D}" dt="2025-04-10T10:13:22.814" v="874" actId="1038"/>
          <ac:spMkLst>
            <pc:docMk/>
            <pc:sldMk cId="3895548566" sldId="259"/>
            <ac:spMk id="3" creationId="{41B85E62-7B1F-92EE-EA4F-33B49B1535D0}"/>
          </ac:spMkLst>
        </pc:spChg>
        <pc:spChg chg="add mod">
          <ac:chgData name="Ángel Antón" userId="e3f163288ed5fe23" providerId="LiveId" clId="{FE368961-279B-42F5-98CB-561490165A6D}" dt="2025-04-10T10:14:05.607" v="891" actId="1076"/>
          <ac:spMkLst>
            <pc:docMk/>
            <pc:sldMk cId="3895548566" sldId="259"/>
            <ac:spMk id="4" creationId="{A965C271-B1FA-A333-C5F8-8FB981E3B83F}"/>
          </ac:spMkLst>
        </pc:spChg>
        <pc:spChg chg="add mod">
          <ac:chgData name="Ángel Antón" userId="e3f163288ed5fe23" providerId="LiveId" clId="{FE368961-279B-42F5-98CB-561490165A6D}" dt="2025-04-10T10:14:43.898" v="896" actId="14100"/>
          <ac:spMkLst>
            <pc:docMk/>
            <pc:sldMk cId="3895548566" sldId="259"/>
            <ac:spMk id="5" creationId="{11871817-D91F-82FB-86EB-105BB0A67B4C}"/>
          </ac:spMkLst>
        </pc:spChg>
        <pc:spChg chg="mod">
          <ac:chgData name="Ángel Antón" userId="e3f163288ed5fe23" providerId="LiveId" clId="{FE368961-279B-42F5-98CB-561490165A6D}" dt="2025-04-10T10:13:16.093" v="869" actId="1076"/>
          <ac:spMkLst>
            <pc:docMk/>
            <pc:sldMk cId="3895548566" sldId="259"/>
            <ac:spMk id="7" creationId="{2AC90C44-6151-90C8-46E4-46CA47C5D8F7}"/>
          </ac:spMkLst>
        </pc:spChg>
        <pc:spChg chg="add mod">
          <ac:chgData name="Ángel Antón" userId="e3f163288ed5fe23" providerId="LiveId" clId="{FE368961-279B-42F5-98CB-561490165A6D}" dt="2025-04-10T10:15:22.011" v="901" actId="14100"/>
          <ac:spMkLst>
            <pc:docMk/>
            <pc:sldMk cId="3895548566" sldId="259"/>
            <ac:spMk id="8" creationId="{89223FE2-1FD9-0348-91FB-C1A4828FB6B3}"/>
          </ac:spMkLst>
        </pc:spChg>
        <pc:spChg chg="add mod">
          <ac:chgData name="Ángel Antón" userId="e3f163288ed5fe23" providerId="LiveId" clId="{FE368961-279B-42F5-98CB-561490165A6D}" dt="2025-04-10T10:16:08.915" v="907" actId="1076"/>
          <ac:spMkLst>
            <pc:docMk/>
            <pc:sldMk cId="3895548566" sldId="259"/>
            <ac:spMk id="9" creationId="{F7D86114-8ABF-4285-94C4-11B1A618C9B5}"/>
          </ac:spMkLst>
        </pc:spChg>
        <pc:spChg chg="add mod ord">
          <ac:chgData name="Ángel Antón" userId="e3f163288ed5fe23" providerId="LiveId" clId="{FE368961-279B-42F5-98CB-561490165A6D}" dt="2025-03-27T18:21:48.748" v="516" actId="14100"/>
          <ac:spMkLst>
            <pc:docMk/>
            <pc:sldMk cId="3895548566" sldId="259"/>
            <ac:spMk id="10" creationId="{80783578-4F35-2D05-A8C4-932A45843A44}"/>
          </ac:spMkLst>
        </pc:spChg>
        <pc:spChg chg="add mod">
          <ac:chgData name="Ángel Antón" userId="e3f163288ed5fe23" providerId="LiveId" clId="{FE368961-279B-42F5-98CB-561490165A6D}" dt="2025-03-27T18:18:12.490" v="453" actId="2085"/>
          <ac:spMkLst>
            <pc:docMk/>
            <pc:sldMk cId="3895548566" sldId="259"/>
            <ac:spMk id="11" creationId="{869BF0D6-A104-8173-D9D4-A62E90AFFEB4}"/>
          </ac:spMkLst>
        </pc:spChg>
        <pc:spChg chg="add mod">
          <ac:chgData name="Ángel Antón" userId="e3f163288ed5fe23" providerId="LiveId" clId="{FE368961-279B-42F5-98CB-561490165A6D}" dt="2025-03-27T18:20:16.090" v="475" actId="1076"/>
          <ac:spMkLst>
            <pc:docMk/>
            <pc:sldMk cId="3895548566" sldId="259"/>
            <ac:spMk id="12" creationId="{684E5D82-1AB2-A171-487B-38C4B8558067}"/>
          </ac:spMkLst>
        </pc:spChg>
        <pc:picChg chg="add mod modCrop">
          <ac:chgData name="Ángel Antón" userId="e3f163288ed5fe23" providerId="LiveId" clId="{FE368961-279B-42F5-98CB-561490165A6D}" dt="2025-04-10T10:17:16.033" v="919" actId="1076"/>
          <ac:picMkLst>
            <pc:docMk/>
            <pc:sldMk cId="3895548566" sldId="259"/>
            <ac:picMk id="14" creationId="{321DF414-AF19-4624-D5E5-2C6B80966D14}"/>
          </ac:picMkLst>
        </pc:picChg>
        <pc:picChg chg="mod">
          <ac:chgData name="Ángel Antón" userId="e3f163288ed5fe23" providerId="LiveId" clId="{FE368961-279B-42F5-98CB-561490165A6D}" dt="2025-04-22T12:36:10.842" v="2634" actId="1076"/>
          <ac:picMkLst>
            <pc:docMk/>
            <pc:sldMk cId="3895548566" sldId="259"/>
            <ac:picMk id="15" creationId="{80049003-52D3-5807-6302-3BEEE19D53D6}"/>
          </ac:picMkLst>
        </pc:picChg>
        <pc:picChg chg="add mod">
          <ac:chgData name="Ángel Antón" userId="e3f163288ed5fe23" providerId="LiveId" clId="{FE368961-279B-42F5-98CB-561490165A6D}" dt="2025-04-10T10:16:55.017" v="915" actId="1076"/>
          <ac:picMkLst>
            <pc:docMk/>
            <pc:sldMk cId="3895548566" sldId="259"/>
            <ac:picMk id="16" creationId="{0C296953-12A3-F373-93D3-E65094DB0C8D}"/>
          </ac:picMkLst>
        </pc:picChg>
        <pc:picChg chg="add mod">
          <ac:chgData name="Ángel Antón" userId="e3f163288ed5fe23" providerId="LiveId" clId="{FE368961-279B-42F5-98CB-561490165A6D}" dt="2025-04-10T10:16:52.351" v="914" actId="1076"/>
          <ac:picMkLst>
            <pc:docMk/>
            <pc:sldMk cId="3895548566" sldId="259"/>
            <ac:picMk id="18" creationId="{4569671B-1F89-A2B9-FB74-78C15F48167A}"/>
          </ac:picMkLst>
        </pc:picChg>
        <pc:picChg chg="add mod">
          <ac:chgData name="Ángel Antón" userId="e3f163288ed5fe23" providerId="LiveId" clId="{FE368961-279B-42F5-98CB-561490165A6D}" dt="2025-04-10T10:17:06.141" v="917" actId="1076"/>
          <ac:picMkLst>
            <pc:docMk/>
            <pc:sldMk cId="3895548566" sldId="259"/>
            <ac:picMk id="20" creationId="{B554ACEB-F621-A330-100E-16AAAA55B0C8}"/>
          </ac:picMkLst>
        </pc:picChg>
      </pc:sldChg>
      <pc:sldChg chg="addSp delSp modSp add mod modTransition modAnim">
        <pc:chgData name="Ángel Antón" userId="e3f163288ed5fe23" providerId="LiveId" clId="{FE368961-279B-42F5-98CB-561490165A6D}" dt="2025-04-22T17:12:12.145" v="2893"/>
        <pc:sldMkLst>
          <pc:docMk/>
          <pc:sldMk cId="2955155829" sldId="260"/>
        </pc:sldMkLst>
        <pc:spChg chg="mod">
          <ac:chgData name="Ángel Antón" userId="e3f163288ed5fe23" providerId="LiveId" clId="{FE368961-279B-42F5-98CB-561490165A6D}" dt="2025-03-27T18:30:47.625" v="666" actId="1035"/>
          <ac:spMkLst>
            <pc:docMk/>
            <pc:sldMk cId="2955155829" sldId="260"/>
            <ac:spMk id="2" creationId="{AA090066-6D42-00A4-D06E-8292B59F52D2}"/>
          </ac:spMkLst>
        </pc:spChg>
        <pc:spChg chg="add mod">
          <ac:chgData name="Ángel Antón" userId="e3f163288ed5fe23" providerId="LiveId" clId="{FE368961-279B-42F5-98CB-561490165A6D}" dt="2025-04-22T09:51:24.021" v="1559" actId="20577"/>
          <ac:spMkLst>
            <pc:docMk/>
            <pc:sldMk cId="2955155829" sldId="260"/>
            <ac:spMk id="3" creationId="{AA667DF1-551F-BEFA-C07B-5801149E5B18}"/>
          </ac:spMkLst>
        </pc:spChg>
        <pc:spChg chg="add mod">
          <ac:chgData name="Ángel Antón" userId="e3f163288ed5fe23" providerId="LiveId" clId="{FE368961-279B-42F5-98CB-561490165A6D}" dt="2025-04-22T09:17:47.552" v="1013" actId="14100"/>
          <ac:spMkLst>
            <pc:docMk/>
            <pc:sldMk cId="2955155829" sldId="260"/>
            <ac:spMk id="5" creationId="{0E539112-EF1F-FD49-765E-162D7EE0E99D}"/>
          </ac:spMkLst>
        </pc:spChg>
        <pc:spChg chg="add mod">
          <ac:chgData name="Ángel Antón" userId="e3f163288ed5fe23" providerId="LiveId" clId="{FE368961-279B-42F5-98CB-561490165A6D}" dt="2025-04-22T11:56:34.884" v="2505" actId="1036"/>
          <ac:spMkLst>
            <pc:docMk/>
            <pc:sldMk cId="2955155829" sldId="260"/>
            <ac:spMk id="9" creationId="{0A6302E7-C946-025B-1D67-454FF451005C}"/>
          </ac:spMkLst>
        </pc:spChg>
        <pc:spChg chg="mod">
          <ac:chgData name="Ángel Antón" userId="e3f163288ed5fe23" providerId="LiveId" clId="{FE368961-279B-42F5-98CB-561490165A6D}" dt="2025-03-27T18:24:18.348" v="559" actId="1076"/>
          <ac:spMkLst>
            <pc:docMk/>
            <pc:sldMk cId="2955155829" sldId="260"/>
            <ac:spMk id="10" creationId="{71030C54-A5B2-4EB7-D8CC-18A2DA9F40CC}"/>
          </ac:spMkLst>
        </pc:spChg>
        <pc:spChg chg="mod">
          <ac:chgData name="Ángel Antón" userId="e3f163288ed5fe23" providerId="LiveId" clId="{FE368961-279B-42F5-98CB-561490165A6D}" dt="2025-03-27T18:20:07.825" v="474" actId="1076"/>
          <ac:spMkLst>
            <pc:docMk/>
            <pc:sldMk cId="2955155829" sldId="260"/>
            <ac:spMk id="12" creationId="{96986C69-95C6-B4F0-DB91-3C0713DB014D}"/>
          </ac:spMkLst>
        </pc:spChg>
        <pc:spChg chg="add mod">
          <ac:chgData name="Ángel Antón" userId="e3f163288ed5fe23" providerId="LiveId" clId="{FE368961-279B-42F5-98CB-561490165A6D}" dt="2025-04-22T09:56:50.219" v="1630" actId="14100"/>
          <ac:spMkLst>
            <pc:docMk/>
            <pc:sldMk cId="2955155829" sldId="260"/>
            <ac:spMk id="14" creationId="{FAE9A2E8-F8A6-FF25-BF99-9084C3624740}"/>
          </ac:spMkLst>
        </pc:spChg>
        <pc:spChg chg="add mod">
          <ac:chgData name="Ángel Antón" userId="e3f163288ed5fe23" providerId="LiveId" clId="{FE368961-279B-42F5-98CB-561490165A6D}" dt="2025-04-22T09:52:22.106" v="1600" actId="1076"/>
          <ac:spMkLst>
            <pc:docMk/>
            <pc:sldMk cId="2955155829" sldId="260"/>
            <ac:spMk id="15" creationId="{BD4FD7C8-A4B4-9E51-468D-BEBB32747D63}"/>
          </ac:spMkLst>
        </pc:spChg>
        <pc:spChg chg="add mod">
          <ac:chgData name="Ángel Antón" userId="e3f163288ed5fe23" providerId="LiveId" clId="{FE368961-279B-42F5-98CB-561490165A6D}" dt="2025-04-22T09:56:27.811" v="1624" actId="20577"/>
          <ac:spMkLst>
            <pc:docMk/>
            <pc:sldMk cId="2955155829" sldId="260"/>
            <ac:spMk id="16" creationId="{B526C673-5A4A-5874-739E-3ECB5AB00548}"/>
          </ac:spMkLst>
        </pc:spChg>
        <pc:picChg chg="add mod ord">
          <ac:chgData name="Ángel Antón" userId="e3f163288ed5fe23" providerId="LiveId" clId="{FE368961-279B-42F5-98CB-561490165A6D}" dt="2025-04-22T09:23:40.172" v="1199" actId="1076"/>
          <ac:picMkLst>
            <pc:docMk/>
            <pc:sldMk cId="2955155829" sldId="260"/>
            <ac:picMk id="4" creationId="{F525FDE4-DF59-3E9E-ECCF-7A75A500DCBE}"/>
          </ac:picMkLst>
        </pc:picChg>
        <pc:picChg chg="add mod">
          <ac:chgData name="Ángel Antón" userId="e3f163288ed5fe23" providerId="LiveId" clId="{FE368961-279B-42F5-98CB-561490165A6D}" dt="2025-04-22T09:23:46.916" v="1201" actId="14100"/>
          <ac:picMkLst>
            <pc:docMk/>
            <pc:sldMk cId="2955155829" sldId="260"/>
            <ac:picMk id="8" creationId="{2C012B0E-624F-A9E4-222F-97FE3BAAFAE2}"/>
          </ac:picMkLst>
        </pc:picChg>
        <pc:picChg chg="add mod">
          <ac:chgData name="Ángel Antón" userId="e3f163288ed5fe23" providerId="LiveId" clId="{FE368961-279B-42F5-98CB-561490165A6D}" dt="2025-04-22T09:23:37.004" v="1198" actId="1076"/>
          <ac:picMkLst>
            <pc:docMk/>
            <pc:sldMk cId="2955155829" sldId="260"/>
            <ac:picMk id="13" creationId="{6D7C9939-A1BA-E4B8-C41E-0021F0C82E8A}"/>
          </ac:picMkLst>
        </pc:picChg>
        <pc:picChg chg="mod">
          <ac:chgData name="Ángel Antón" userId="e3f163288ed5fe23" providerId="LiveId" clId="{FE368961-279B-42F5-98CB-561490165A6D}" dt="2025-04-22T17:11:26.313" v="2882"/>
          <ac:picMkLst>
            <pc:docMk/>
            <pc:sldMk cId="2955155829" sldId="260"/>
            <ac:picMk id="17" creationId="{31852A04-454A-CBE6-7543-293950DD35EB}"/>
          </ac:picMkLst>
        </pc:picChg>
      </pc:sldChg>
      <pc:sldChg chg="addSp delSp modSp add mod modTransition modAnim">
        <pc:chgData name="Ángel Antón" userId="e3f163288ed5fe23" providerId="LiveId" clId="{FE368961-279B-42F5-98CB-561490165A6D}" dt="2025-05-07T09:12:12.806" v="3073"/>
        <pc:sldMkLst>
          <pc:docMk/>
          <pc:sldMk cId="1721074118" sldId="261"/>
        </pc:sldMkLst>
        <pc:spChg chg="mod">
          <ac:chgData name="Ángel Antón" userId="e3f163288ed5fe23" providerId="LiveId" clId="{FE368961-279B-42F5-98CB-561490165A6D}" dt="2025-03-27T18:30:04.965" v="662" actId="255"/>
          <ac:spMkLst>
            <pc:docMk/>
            <pc:sldMk cId="1721074118" sldId="261"/>
            <ac:spMk id="2" creationId="{CACFCF6C-6F8A-3A21-F591-CBFB97EE20D8}"/>
          </ac:spMkLst>
        </pc:spChg>
        <pc:spChg chg="add mod">
          <ac:chgData name="Ángel Antón" userId="e3f163288ed5fe23" providerId="LiveId" clId="{FE368961-279B-42F5-98CB-561490165A6D}" dt="2025-04-22T09:29:16.788" v="1256" actId="14100"/>
          <ac:spMkLst>
            <pc:docMk/>
            <pc:sldMk cId="1721074118" sldId="261"/>
            <ac:spMk id="3" creationId="{9E51A48C-F5B1-3C6C-ECE7-9E16A3BF80A7}"/>
          </ac:spMkLst>
        </pc:spChg>
        <pc:spChg chg="add mod">
          <ac:chgData name="Ángel Antón" userId="e3f163288ed5fe23" providerId="LiveId" clId="{FE368961-279B-42F5-98CB-561490165A6D}" dt="2025-04-22T09:30:00.154" v="1275" actId="14100"/>
          <ac:spMkLst>
            <pc:docMk/>
            <pc:sldMk cId="1721074118" sldId="261"/>
            <ac:spMk id="4" creationId="{05463581-154D-AC39-7E39-298575EEF8DB}"/>
          </ac:spMkLst>
        </pc:spChg>
        <pc:spChg chg="add mod">
          <ac:chgData name="Ángel Antón" userId="e3f163288ed5fe23" providerId="LiveId" clId="{FE368961-279B-42F5-98CB-561490165A6D}" dt="2025-04-22T09:31:05.374" v="1321" actId="1076"/>
          <ac:spMkLst>
            <pc:docMk/>
            <pc:sldMk cId="1721074118" sldId="261"/>
            <ac:spMk id="5" creationId="{60AFE1CE-953C-3E40-3FAD-B580DD369BBC}"/>
          </ac:spMkLst>
        </pc:spChg>
        <pc:spChg chg="add mod">
          <ac:chgData name="Ángel Antón" userId="e3f163288ed5fe23" providerId="LiveId" clId="{FE368961-279B-42F5-98CB-561490165A6D}" dt="2025-04-22T09:31:13.986" v="1322" actId="1076"/>
          <ac:spMkLst>
            <pc:docMk/>
            <pc:sldMk cId="1721074118" sldId="261"/>
            <ac:spMk id="8" creationId="{9BF51B78-5A4A-19F6-852E-1034BBE9EB08}"/>
          </ac:spMkLst>
        </pc:spChg>
        <pc:spChg chg="add mod">
          <ac:chgData name="Ángel Antón" userId="e3f163288ed5fe23" providerId="LiveId" clId="{FE368961-279B-42F5-98CB-561490165A6D}" dt="2025-04-22T09:31:51.875" v="1344" actId="20577"/>
          <ac:spMkLst>
            <pc:docMk/>
            <pc:sldMk cId="1721074118" sldId="261"/>
            <ac:spMk id="9" creationId="{77C3BAF9-4382-14AA-742E-BDE724CE7BFB}"/>
          </ac:spMkLst>
        </pc:spChg>
        <pc:spChg chg="mod">
          <ac:chgData name="Ángel Antón" userId="e3f163288ed5fe23" providerId="LiveId" clId="{FE368961-279B-42F5-98CB-561490165A6D}" dt="2025-03-27T18:29:22.572" v="659" actId="1076"/>
          <ac:spMkLst>
            <pc:docMk/>
            <pc:sldMk cId="1721074118" sldId="261"/>
            <ac:spMk id="10" creationId="{F2334A27-C8EA-4CED-6B40-1E716663BDD0}"/>
          </ac:spMkLst>
        </pc:spChg>
        <pc:spChg chg="mod">
          <ac:chgData name="Ángel Antón" userId="e3f163288ed5fe23" providerId="LiveId" clId="{FE368961-279B-42F5-98CB-561490165A6D}" dt="2025-03-27T18:22:17.577" v="520" actId="20577"/>
          <ac:spMkLst>
            <pc:docMk/>
            <pc:sldMk cId="1721074118" sldId="261"/>
            <ac:spMk id="12" creationId="{BC99C072-3147-BBA9-DFF9-3501078C0500}"/>
          </ac:spMkLst>
        </pc:spChg>
        <pc:spChg chg="add mod">
          <ac:chgData name="Ángel Antón" userId="e3f163288ed5fe23" providerId="LiveId" clId="{FE368961-279B-42F5-98CB-561490165A6D}" dt="2025-04-22T09:32:42.189" v="1396" actId="1038"/>
          <ac:spMkLst>
            <pc:docMk/>
            <pc:sldMk cId="1721074118" sldId="261"/>
            <ac:spMk id="13" creationId="{95E2CC69-91BE-9EA6-D290-A0973A3A4963}"/>
          </ac:spMkLst>
        </pc:spChg>
        <pc:spChg chg="add mod">
          <ac:chgData name="Ángel Antón" userId="e3f163288ed5fe23" providerId="LiveId" clId="{FE368961-279B-42F5-98CB-561490165A6D}" dt="2025-04-22T09:32:38.086" v="1391" actId="1076"/>
          <ac:spMkLst>
            <pc:docMk/>
            <pc:sldMk cId="1721074118" sldId="261"/>
            <ac:spMk id="14" creationId="{5AEB363E-95EA-27F9-C75A-849FF18D271B}"/>
          </ac:spMkLst>
        </pc:spChg>
        <pc:picChg chg="add mod">
          <ac:chgData name="Ángel Antón" userId="e3f163288ed5fe23" providerId="LiveId" clId="{FE368961-279B-42F5-98CB-561490165A6D}" dt="2025-05-07T09:00:42.110" v="3022" actId="1076"/>
          <ac:picMkLst>
            <pc:docMk/>
            <pc:sldMk cId="1721074118" sldId="261"/>
            <ac:picMk id="7" creationId="{C87317B3-A602-1285-7F45-E41597CB7528}"/>
          </ac:picMkLst>
        </pc:picChg>
        <pc:picChg chg="add mod">
          <ac:chgData name="Ángel Antón" userId="e3f163288ed5fe23" providerId="LiveId" clId="{FE368961-279B-42F5-98CB-561490165A6D}" dt="2025-05-02T09:26:11.073" v="2928" actId="1076"/>
          <ac:picMkLst>
            <pc:docMk/>
            <pc:sldMk cId="1721074118" sldId="261"/>
            <ac:picMk id="15" creationId="{A4BFAC86-E566-A06A-699B-32B9801EDD01}"/>
          </ac:picMkLst>
        </pc:picChg>
        <pc:picChg chg="add mod">
          <ac:chgData name="Ángel Antón" userId="e3f163288ed5fe23" providerId="LiveId" clId="{FE368961-279B-42F5-98CB-561490165A6D}" dt="2025-05-02T09:31:35.994" v="2963" actId="1076"/>
          <ac:picMkLst>
            <pc:docMk/>
            <pc:sldMk cId="1721074118" sldId="261"/>
            <ac:picMk id="17" creationId="{58AA71EE-F871-438C-9AD0-BB09E085F2E1}"/>
          </ac:picMkLst>
        </pc:picChg>
        <pc:picChg chg="add mod">
          <ac:chgData name="Ángel Antón" userId="e3f163288ed5fe23" providerId="LiveId" clId="{FE368961-279B-42F5-98CB-561490165A6D}" dt="2025-05-02T09:34:58.945" v="3002" actId="1076"/>
          <ac:picMkLst>
            <pc:docMk/>
            <pc:sldMk cId="1721074118" sldId="261"/>
            <ac:picMk id="19" creationId="{C97D87E2-B7B2-D29C-A8FB-6376C9F700D0}"/>
          </ac:picMkLst>
        </pc:picChg>
        <pc:picChg chg="add mod">
          <ac:chgData name="Ángel Antón" userId="e3f163288ed5fe23" providerId="LiveId" clId="{FE368961-279B-42F5-98CB-561490165A6D}" dt="2025-05-02T09:35:27.851" v="3010" actId="1076"/>
          <ac:picMkLst>
            <pc:docMk/>
            <pc:sldMk cId="1721074118" sldId="261"/>
            <ac:picMk id="21" creationId="{ED300053-4086-850A-9773-43C6E02A5E3F}"/>
          </ac:picMkLst>
        </pc:picChg>
        <pc:picChg chg="add mod">
          <ac:chgData name="Ángel Antón" userId="e3f163288ed5fe23" providerId="LiveId" clId="{FE368961-279B-42F5-98CB-561490165A6D}" dt="2025-05-02T09:33:49.775" v="2985" actId="1076"/>
          <ac:picMkLst>
            <pc:docMk/>
            <pc:sldMk cId="1721074118" sldId="261"/>
            <ac:picMk id="23" creationId="{29714845-3A33-22C1-A6F2-96A79CB81748}"/>
          </ac:picMkLst>
        </pc:picChg>
        <pc:picChg chg="add mod">
          <ac:chgData name="Ángel Antón" userId="e3f163288ed5fe23" providerId="LiveId" clId="{FE368961-279B-42F5-98CB-561490165A6D}" dt="2025-05-02T09:34:24.661" v="2993" actId="1076"/>
          <ac:picMkLst>
            <pc:docMk/>
            <pc:sldMk cId="1721074118" sldId="261"/>
            <ac:picMk id="25" creationId="{566A6EEB-8CDE-B4E3-8C0F-1997B882C837}"/>
          </ac:picMkLst>
        </pc:picChg>
      </pc:sldChg>
      <pc:sldChg chg="addSp delSp modSp add mod modTransition modAnim">
        <pc:chgData name="Ángel Antón" userId="e3f163288ed5fe23" providerId="LiveId" clId="{FE368961-279B-42F5-98CB-561490165A6D}" dt="2025-05-09T06:24:17.431" v="3087"/>
        <pc:sldMkLst>
          <pc:docMk/>
          <pc:sldMk cId="1894946753" sldId="262"/>
        </pc:sldMkLst>
        <pc:spChg chg="mod">
          <ac:chgData name="Ángel Antón" userId="e3f163288ed5fe23" providerId="LiveId" clId="{FE368961-279B-42F5-98CB-561490165A6D}" dt="2025-03-27T18:25:22.075" v="575" actId="255"/>
          <ac:spMkLst>
            <pc:docMk/>
            <pc:sldMk cId="1894946753" sldId="262"/>
            <ac:spMk id="2" creationId="{F77E939A-1F85-FA15-9D17-EF25489E1532}"/>
          </ac:spMkLst>
        </pc:spChg>
        <pc:spChg chg="add mod">
          <ac:chgData name="Ángel Antón" userId="e3f163288ed5fe23" providerId="LiveId" clId="{FE368961-279B-42F5-98CB-561490165A6D}" dt="2025-04-22T12:09:17.755" v="2566" actId="1036"/>
          <ac:spMkLst>
            <pc:docMk/>
            <pc:sldMk cId="1894946753" sldId="262"/>
            <ac:spMk id="3" creationId="{C83037D4-55A2-66BE-BA21-5FBC50B708F3}"/>
          </ac:spMkLst>
        </pc:spChg>
        <pc:spChg chg="add mod">
          <ac:chgData name="Ángel Antón" userId="e3f163288ed5fe23" providerId="LiveId" clId="{FE368961-279B-42F5-98CB-561490165A6D}" dt="2025-04-22T12:09:17.755" v="2566" actId="1036"/>
          <ac:spMkLst>
            <pc:docMk/>
            <pc:sldMk cId="1894946753" sldId="262"/>
            <ac:spMk id="4" creationId="{E295CF2F-1E8E-4FEA-D40B-C26DDAA3AA93}"/>
          </ac:spMkLst>
        </pc:spChg>
        <pc:spChg chg="add mod">
          <ac:chgData name="Ángel Antón" userId="e3f163288ed5fe23" providerId="LiveId" clId="{FE368961-279B-42F5-98CB-561490165A6D}" dt="2025-04-22T12:09:17.755" v="2566" actId="1036"/>
          <ac:spMkLst>
            <pc:docMk/>
            <pc:sldMk cId="1894946753" sldId="262"/>
            <ac:spMk id="5" creationId="{EBE51D5C-E309-F17C-4B35-2E2A6E6B1BD4}"/>
          </ac:spMkLst>
        </pc:spChg>
        <pc:spChg chg="add mod">
          <ac:chgData name="Ángel Antón" userId="e3f163288ed5fe23" providerId="LiveId" clId="{FE368961-279B-42F5-98CB-561490165A6D}" dt="2025-04-22T12:09:17.755" v="2566" actId="1036"/>
          <ac:spMkLst>
            <pc:docMk/>
            <pc:sldMk cId="1894946753" sldId="262"/>
            <ac:spMk id="8" creationId="{7E1F9ABB-B631-9351-F024-BEF7C8D91235}"/>
          </ac:spMkLst>
        </pc:spChg>
        <pc:spChg chg="mod">
          <ac:chgData name="Ángel Antón" userId="e3f163288ed5fe23" providerId="LiveId" clId="{FE368961-279B-42F5-98CB-561490165A6D}" dt="2025-03-27T18:25:10.080" v="574" actId="14100"/>
          <ac:spMkLst>
            <pc:docMk/>
            <pc:sldMk cId="1894946753" sldId="262"/>
            <ac:spMk id="12" creationId="{A048D747-A0DC-C365-FA74-8504AFB20CCE}"/>
          </ac:spMkLst>
        </pc:spChg>
        <pc:picChg chg="mod">
          <ac:chgData name="Ángel Antón" userId="e3f163288ed5fe23" providerId="LiveId" clId="{FE368961-279B-42F5-98CB-561490165A6D}" dt="2025-05-09T06:21:09.631" v="3076" actId="1076"/>
          <ac:picMkLst>
            <pc:docMk/>
            <pc:sldMk cId="1894946753" sldId="262"/>
            <ac:picMk id="7" creationId="{7E6C5CC2-C932-B6E1-224D-2A9692C4C4B9}"/>
          </ac:picMkLst>
        </pc:picChg>
        <pc:picChg chg="add mod">
          <ac:chgData name="Ángel Antón" userId="e3f163288ed5fe23" providerId="LiveId" clId="{FE368961-279B-42F5-98CB-561490165A6D}" dt="2025-04-22T09:39:03.728" v="1526" actId="1076"/>
          <ac:picMkLst>
            <pc:docMk/>
            <pc:sldMk cId="1894946753" sldId="262"/>
            <ac:picMk id="9" creationId="{55761DAD-FE74-E424-6484-AD90DAE73D59}"/>
          </ac:picMkLst>
        </pc:picChg>
      </pc:sldChg>
      <pc:sldChg chg="addSp delSp modSp add mod modTransition modAnim">
        <pc:chgData name="Ángel Antón" userId="e3f163288ed5fe23" providerId="LiveId" clId="{FE368961-279B-42F5-98CB-561490165A6D}" dt="2025-04-22T17:13:24.433" v="2903"/>
        <pc:sldMkLst>
          <pc:docMk/>
          <pc:sldMk cId="615367675" sldId="263"/>
        </pc:sldMkLst>
        <pc:spChg chg="mod">
          <ac:chgData name="Ángel Antón" userId="e3f163288ed5fe23" providerId="LiveId" clId="{FE368961-279B-42F5-98CB-561490165A6D}" dt="2025-03-27T18:26:21.128" v="620" actId="20577"/>
          <ac:spMkLst>
            <pc:docMk/>
            <pc:sldMk cId="615367675" sldId="263"/>
            <ac:spMk id="2" creationId="{D779FC88-60E1-B421-F0F0-D304338F3DC2}"/>
          </ac:spMkLst>
        </pc:spChg>
        <pc:spChg chg="add mod">
          <ac:chgData name="Ángel Antón" userId="e3f163288ed5fe23" providerId="LiveId" clId="{FE368961-279B-42F5-98CB-561490165A6D}" dt="2025-04-22T16:14:12.971" v="2761" actId="20577"/>
          <ac:spMkLst>
            <pc:docMk/>
            <pc:sldMk cId="615367675" sldId="263"/>
            <ac:spMk id="3" creationId="{8E34E7BD-2F50-B9B6-471C-536B6C0F09E2}"/>
          </ac:spMkLst>
        </pc:spChg>
        <pc:spChg chg="add mod">
          <ac:chgData name="Ángel Antón" userId="e3f163288ed5fe23" providerId="LiveId" clId="{FE368961-279B-42F5-98CB-561490165A6D}" dt="2025-04-22T16:11:36.071" v="2757" actId="1036"/>
          <ac:spMkLst>
            <pc:docMk/>
            <pc:sldMk cId="615367675" sldId="263"/>
            <ac:spMk id="4" creationId="{A5BB923C-BF54-EE24-11EF-DD05A81EA85E}"/>
          </ac:spMkLst>
        </pc:spChg>
        <pc:spChg chg="add mod">
          <ac:chgData name="Ángel Antón" userId="e3f163288ed5fe23" providerId="LiveId" clId="{FE368961-279B-42F5-98CB-561490165A6D}" dt="2025-04-22T16:07:14.307" v="2730" actId="1076"/>
          <ac:spMkLst>
            <pc:docMk/>
            <pc:sldMk cId="615367675" sldId="263"/>
            <ac:spMk id="5" creationId="{67D17F5A-A0D6-AA9C-95FA-1464CD8746D2}"/>
          </ac:spMkLst>
        </pc:spChg>
        <pc:spChg chg="add mod">
          <ac:chgData name="Ángel Antón" userId="e3f163288ed5fe23" providerId="LiveId" clId="{FE368961-279B-42F5-98CB-561490165A6D}" dt="2025-04-22T16:11:26.881" v="2755" actId="1035"/>
          <ac:spMkLst>
            <pc:docMk/>
            <pc:sldMk cId="615367675" sldId="263"/>
            <ac:spMk id="8" creationId="{375CFF08-E0EB-86BB-A9AD-A16910BAC357}"/>
          </ac:spMkLst>
        </pc:spChg>
        <pc:spChg chg="add mod">
          <ac:chgData name="Ángel Antón" userId="e3f163288ed5fe23" providerId="LiveId" clId="{FE368961-279B-42F5-98CB-561490165A6D}" dt="2025-04-22T16:07:14.307" v="2730" actId="1076"/>
          <ac:spMkLst>
            <pc:docMk/>
            <pc:sldMk cId="615367675" sldId="263"/>
            <ac:spMk id="9" creationId="{471BB591-6BFA-5AE7-8A32-4A0B12FF5311}"/>
          </ac:spMkLst>
        </pc:spChg>
        <pc:spChg chg="mod">
          <ac:chgData name="Ángel Antón" userId="e3f163288ed5fe23" providerId="LiveId" clId="{FE368961-279B-42F5-98CB-561490165A6D}" dt="2025-03-27T18:26:01.425" v="578" actId="20577"/>
          <ac:spMkLst>
            <pc:docMk/>
            <pc:sldMk cId="615367675" sldId="263"/>
            <ac:spMk id="12" creationId="{986BE3D5-7DDE-6851-F4D2-7FC34EFA7ED7}"/>
          </ac:spMkLst>
        </pc:spChg>
        <pc:picChg chg="mod">
          <ac:chgData name="Ángel Antón" userId="e3f163288ed5fe23" providerId="LiveId" clId="{FE368961-279B-42F5-98CB-561490165A6D}" dt="2025-04-22T17:12:43.786" v="2895"/>
          <ac:picMkLst>
            <pc:docMk/>
            <pc:sldMk cId="615367675" sldId="263"/>
            <ac:picMk id="13" creationId="{F0550D57-2F72-982E-F077-24336EFA74CE}"/>
          </ac:picMkLst>
        </pc:picChg>
      </pc:sldChg>
      <pc:sldChg chg="addSp delSp modSp add mod modTransition modAnim">
        <pc:chgData name="Ángel Antón" userId="e3f163288ed5fe23" providerId="LiveId" clId="{FE368961-279B-42F5-98CB-561490165A6D}" dt="2025-04-22T17:22:23.294" v="2921"/>
        <pc:sldMkLst>
          <pc:docMk/>
          <pc:sldMk cId="2878227023" sldId="264"/>
        </pc:sldMkLst>
        <pc:spChg chg="mod">
          <ac:chgData name="Ángel Antón" userId="e3f163288ed5fe23" providerId="LiveId" clId="{FE368961-279B-42F5-98CB-561490165A6D}" dt="2025-03-27T18:26:49.734" v="642" actId="20577"/>
          <ac:spMkLst>
            <pc:docMk/>
            <pc:sldMk cId="2878227023" sldId="264"/>
            <ac:spMk id="2" creationId="{D8546E5F-A3EB-2025-A13E-9FCBE457D75E}"/>
          </ac:spMkLst>
        </pc:spChg>
        <pc:spChg chg="add mod">
          <ac:chgData name="Ángel Antón" userId="e3f163288ed5fe23" providerId="LiveId" clId="{FE368961-279B-42F5-98CB-561490165A6D}" dt="2025-04-22T16:25:06.541" v="2797" actId="20577"/>
          <ac:spMkLst>
            <pc:docMk/>
            <pc:sldMk cId="2878227023" sldId="264"/>
            <ac:spMk id="3" creationId="{332E4116-2505-2737-C2E8-394A8076B202}"/>
          </ac:spMkLst>
        </pc:spChg>
        <pc:spChg chg="add mod">
          <ac:chgData name="Ángel Antón" userId="e3f163288ed5fe23" providerId="LiveId" clId="{FE368961-279B-42F5-98CB-561490165A6D}" dt="2025-04-22T17:19:29.995" v="2918" actId="1035"/>
          <ac:spMkLst>
            <pc:docMk/>
            <pc:sldMk cId="2878227023" sldId="264"/>
            <ac:spMk id="4" creationId="{B84E0E08-D3C9-DBEB-A1DB-D037248C8BBC}"/>
          </ac:spMkLst>
        </pc:spChg>
        <pc:spChg chg="add mod">
          <ac:chgData name="Ángel Antón" userId="e3f163288ed5fe23" providerId="LiveId" clId="{FE368961-279B-42F5-98CB-561490165A6D}" dt="2025-04-22T10:44:35.623" v="2303" actId="1076"/>
          <ac:spMkLst>
            <pc:docMk/>
            <pc:sldMk cId="2878227023" sldId="264"/>
            <ac:spMk id="5" creationId="{D39903AB-7AFE-D35C-F9FB-8F3EA155CC80}"/>
          </ac:spMkLst>
        </pc:spChg>
        <pc:spChg chg="add mod">
          <ac:chgData name="Ángel Antón" userId="e3f163288ed5fe23" providerId="LiveId" clId="{FE368961-279B-42F5-98CB-561490165A6D}" dt="2025-04-22T16:59:22.010" v="2842" actId="1035"/>
          <ac:spMkLst>
            <pc:docMk/>
            <pc:sldMk cId="2878227023" sldId="264"/>
            <ac:spMk id="8" creationId="{43AE0336-305A-2FCE-140D-FA00E0303ABA}"/>
          </ac:spMkLst>
        </pc:spChg>
        <pc:spChg chg="add mod">
          <ac:chgData name="Ángel Antón" userId="e3f163288ed5fe23" providerId="LiveId" clId="{FE368961-279B-42F5-98CB-561490165A6D}" dt="2025-04-22T10:44:06.875" v="2295" actId="1076"/>
          <ac:spMkLst>
            <pc:docMk/>
            <pc:sldMk cId="2878227023" sldId="264"/>
            <ac:spMk id="9" creationId="{1D373D43-6458-0556-0F55-5C21DE32A965}"/>
          </ac:spMkLst>
        </pc:spChg>
        <pc:spChg chg="mod">
          <ac:chgData name="Ángel Antón" userId="e3f163288ed5fe23" providerId="LiveId" clId="{FE368961-279B-42F5-98CB-561490165A6D}" dt="2025-04-22T10:44:56.501" v="2309" actId="1076"/>
          <ac:spMkLst>
            <pc:docMk/>
            <pc:sldMk cId="2878227023" sldId="264"/>
            <ac:spMk id="10" creationId="{2E774520-6DE1-4E3F-3CAE-CFB18BE80E35}"/>
          </ac:spMkLst>
        </pc:spChg>
        <pc:spChg chg="mod">
          <ac:chgData name="Ángel Antón" userId="e3f163288ed5fe23" providerId="LiveId" clId="{FE368961-279B-42F5-98CB-561490165A6D}" dt="2025-03-27T18:27:48.740" v="644" actId="20577"/>
          <ac:spMkLst>
            <pc:docMk/>
            <pc:sldMk cId="2878227023" sldId="264"/>
            <ac:spMk id="12" creationId="{A25307A3-D1CE-691D-0245-8993F34B97B6}"/>
          </ac:spMkLst>
        </pc:spChg>
        <pc:picChg chg="add mod">
          <ac:chgData name="Ángel Antón" userId="e3f163288ed5fe23" providerId="LiveId" clId="{FE368961-279B-42F5-98CB-561490165A6D}" dt="2025-04-22T10:53:17.433" v="2358" actId="14100"/>
          <ac:picMkLst>
            <pc:docMk/>
            <pc:sldMk cId="2878227023" sldId="264"/>
            <ac:picMk id="13" creationId="{BDABA08C-E62D-F059-7C38-E4C0CA606647}"/>
          </ac:picMkLst>
        </pc:picChg>
        <pc:picChg chg="add mod">
          <ac:chgData name="Ángel Antón" userId="e3f163288ed5fe23" providerId="LiveId" clId="{FE368961-279B-42F5-98CB-561490165A6D}" dt="2025-04-22T11:05:42.926" v="2376" actId="1076"/>
          <ac:picMkLst>
            <pc:docMk/>
            <pc:sldMk cId="2878227023" sldId="264"/>
            <ac:picMk id="14" creationId="{2AB7148D-5382-8988-5829-A2FAA2E62922}"/>
          </ac:picMkLst>
        </pc:picChg>
        <pc:picChg chg="add mod">
          <ac:chgData name="Ángel Antón" userId="e3f163288ed5fe23" providerId="LiveId" clId="{FE368961-279B-42F5-98CB-561490165A6D}" dt="2025-04-22T11:12:13.298" v="2425" actId="14100"/>
          <ac:picMkLst>
            <pc:docMk/>
            <pc:sldMk cId="2878227023" sldId="264"/>
            <ac:picMk id="15" creationId="{F037FF16-89FC-6816-00C8-139E7BA1A05C}"/>
          </ac:picMkLst>
        </pc:picChg>
        <pc:picChg chg="mod">
          <ac:chgData name="Ángel Antón" userId="e3f163288ed5fe23" providerId="LiveId" clId="{FE368961-279B-42F5-98CB-561490165A6D}" dt="2025-04-22T16:46:33.339" v="2823"/>
          <ac:picMkLst>
            <pc:docMk/>
            <pc:sldMk cId="2878227023" sldId="264"/>
            <ac:picMk id="16" creationId="{C7ED302F-7C81-CBF3-CB38-0DB390FBDE7A}"/>
          </ac:picMkLst>
        </pc:picChg>
        <pc:picChg chg="mod">
          <ac:chgData name="Ángel Antón" userId="e3f163288ed5fe23" providerId="LiveId" clId="{FE368961-279B-42F5-98CB-561490165A6D}" dt="2025-04-22T17:19:43.970" v="2919" actId="1076"/>
          <ac:picMkLst>
            <pc:docMk/>
            <pc:sldMk cId="2878227023" sldId="264"/>
            <ac:picMk id="17" creationId="{9C01CA8B-9BBA-0D47-45B7-3017787F061F}"/>
          </ac:picMkLst>
        </pc:picChg>
        <pc:picChg chg="mod">
          <ac:chgData name="Ángel Antón" userId="e3f163288ed5fe23" providerId="LiveId" clId="{FE368961-279B-42F5-98CB-561490165A6D}" dt="2025-04-22T17:19:47.867" v="2920" actId="1076"/>
          <ac:picMkLst>
            <pc:docMk/>
            <pc:sldMk cId="2878227023" sldId="264"/>
            <ac:picMk id="18" creationId="{D87A6CD2-66EE-6CE6-7F03-0EA832B876B7}"/>
          </ac:picMkLst>
        </pc:picChg>
      </pc:sldChg>
      <pc:sldChg chg="addSp delSp modSp add mod modTransition modAnim">
        <pc:chgData name="Ángel Antón" userId="e3f163288ed5fe23" providerId="LiveId" clId="{FE368961-279B-42F5-98CB-561490165A6D}" dt="2025-04-22T17:03:51.469" v="2853"/>
        <pc:sldMkLst>
          <pc:docMk/>
          <pc:sldMk cId="2614195834" sldId="265"/>
        </pc:sldMkLst>
        <pc:spChg chg="mod">
          <ac:chgData name="Ángel Antón" userId="e3f163288ed5fe23" providerId="LiveId" clId="{FE368961-279B-42F5-98CB-561490165A6D}" dt="2025-03-27T18:28:02.759" v="657" actId="20577"/>
          <ac:spMkLst>
            <pc:docMk/>
            <pc:sldMk cId="2614195834" sldId="265"/>
            <ac:spMk id="2" creationId="{64553F40-FED8-CC90-F1E8-1446FD791F17}"/>
          </ac:spMkLst>
        </pc:spChg>
        <pc:spChg chg="add mod">
          <ac:chgData name="Ángel Antón" userId="e3f163288ed5fe23" providerId="LiveId" clId="{FE368961-279B-42F5-98CB-561490165A6D}" dt="2025-04-22T12:10:30.407" v="2607" actId="20577"/>
          <ac:spMkLst>
            <pc:docMk/>
            <pc:sldMk cId="2614195834" sldId="265"/>
            <ac:spMk id="3" creationId="{EF0AF755-32CF-359B-DED7-55127F2E3045}"/>
          </ac:spMkLst>
        </pc:spChg>
        <pc:spChg chg="add mod">
          <ac:chgData name="Ángel Antón" userId="e3f163288ed5fe23" providerId="LiveId" clId="{FE368961-279B-42F5-98CB-561490165A6D}" dt="2025-04-22T12:10:42.061" v="2610" actId="1037"/>
          <ac:spMkLst>
            <pc:docMk/>
            <pc:sldMk cId="2614195834" sldId="265"/>
            <ac:spMk id="5" creationId="{52476878-6023-9E88-3F15-52D7ED461968}"/>
          </ac:spMkLst>
        </pc:spChg>
        <pc:spChg chg="add mod">
          <ac:chgData name="Ángel Antón" userId="e3f163288ed5fe23" providerId="LiveId" clId="{FE368961-279B-42F5-98CB-561490165A6D}" dt="2025-04-22T12:10:37.965" v="2608" actId="14100"/>
          <ac:spMkLst>
            <pc:docMk/>
            <pc:sldMk cId="2614195834" sldId="265"/>
            <ac:spMk id="8" creationId="{87F106EF-7B0F-2AE9-A740-5CB7CB2DFC78}"/>
          </ac:spMkLst>
        </pc:spChg>
        <pc:spChg chg="mod">
          <ac:chgData name="Ángel Antón" userId="e3f163288ed5fe23" providerId="LiveId" clId="{FE368961-279B-42F5-98CB-561490165A6D}" dt="2025-03-27T18:27:58.539" v="647" actId="20577"/>
          <ac:spMkLst>
            <pc:docMk/>
            <pc:sldMk cId="2614195834" sldId="265"/>
            <ac:spMk id="12" creationId="{48301FF5-CAAD-8834-3AAC-866BAA93A03B}"/>
          </ac:spMkLst>
        </pc:spChg>
        <pc:picChg chg="add mod ord">
          <ac:chgData name="Ángel Antón" userId="e3f163288ed5fe23" providerId="LiveId" clId="{FE368961-279B-42F5-98CB-561490165A6D}" dt="2025-03-27T19:45:50.201" v="820" actId="1035"/>
          <ac:picMkLst>
            <pc:docMk/>
            <pc:sldMk cId="2614195834" sldId="265"/>
            <ac:picMk id="4" creationId="{21D97D86-0CFB-30F1-6CF3-419C944ABC02}"/>
          </ac:picMkLst>
        </pc:picChg>
        <pc:picChg chg="mod">
          <ac:chgData name="Ángel Antón" userId="e3f163288ed5fe23" providerId="LiveId" clId="{FE368961-279B-42F5-98CB-561490165A6D}" dt="2025-04-22T12:45:47.358" v="2638" actId="1076"/>
          <ac:picMkLst>
            <pc:docMk/>
            <pc:sldMk cId="2614195834" sldId="265"/>
            <ac:picMk id="9" creationId="{5CD26DDD-22DE-1F7F-9403-4C44B3320F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C6372-E3AE-6539-48C0-B2A68BC79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3745B3-5668-4BD0-60DE-7B293E129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C27C31-6935-38A0-C225-EE20A30E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7C05E7-A5F5-5E88-332B-C68ABA40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C433C3-BEAA-AA40-EDD7-C36B0642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65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C0DA7-17E8-8C7D-DA0A-CFA0780F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528917-CCA3-6C47-9EF9-60727A4A0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47280F-3B3C-3059-67B9-74405832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E2004-71FC-CE46-1FCB-16388536F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CAB0DE-87A5-746E-3EB7-90CE9E1B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34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16424C-5540-1F52-6499-3FB11D63E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2E57F2-27FC-E302-7608-0D6A041F3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C87E1B-4F7B-997C-223F-105798D2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9CDD01-53FF-6530-88FC-4CE9241C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729D03-5745-FD16-F3A4-1308C790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906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9D5CE-6D1C-0925-E0B6-8E027880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9FCB13-C156-AD57-C99F-B5A151E6A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4073C1-EAFD-9B87-AC43-9C61C97D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418B58-55C9-054E-CC70-D86A4E86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0EFFF1-98A5-AC67-FC41-950AF47F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70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4AD01-17C9-8C8D-0949-739FF182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7D4B61-4322-01B7-9123-FAD7EC49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098B4A-A47C-4090-A38F-F695691D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D66258-BC63-1BBD-2976-1DEDC023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D10D95-5A93-A1F6-4B62-2833F7FD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33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3BFA0-E797-ADE8-2DD0-5F5011B5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B0275A-6AFE-7043-FBAC-7749962DC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6F2ED6-C242-2BD5-7A64-46D6EB3A5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7A18C-CE2D-5BAE-5615-600CE1CBA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4F9532-7562-3DEA-F080-D0635DC3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93E1D8-8DC4-B65D-C3E6-4432E935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107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7C55B-9A18-2488-83C2-DF79EDE9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A48DD6-825B-20DB-A8F0-A2C45154C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4E79F1-C1FA-537F-7485-42A55EB93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831652-44DE-D1E8-D4A9-7EEF7980F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2DFAF0-4820-FFC5-DFE4-10AABAA18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9AE183-3676-4E3B-B294-7C7D1CA0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28E265C-8F5F-435D-A0F5-8705B91F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21048AA-EF19-2920-EFF9-5E73B5F9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41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C810C-190A-65C8-B4EF-C48161F1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1E42DD7-2B51-ADAA-86BB-0C0A40E2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65B45F-6EFA-5CFD-F9AD-AFF5FAC9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C0C3FF-099B-C003-6B1B-9B8AE595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23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70C5335-D0AE-CEBB-D225-225A9902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72884BC-7F8B-E144-0938-A4FE27771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00B863-D71A-401C-8A1F-92EC24A9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702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039CD-684C-EB67-9EEE-D3148A1F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5534A0-2415-F348-0D1E-40599C885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6B9744-3B40-C97C-DF80-805482F97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E41A28-6892-8770-AAE2-6553A8A4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65E65F-2E6E-1838-B764-D311799C1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76F242-F8FD-79AC-05D3-5C4B6D75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8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EB483-96F7-17C3-EAE9-0B8D24BF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A44478-02E3-8C23-FF19-2414A4A7A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E44C63-EB4D-CF86-1185-AE9E9C681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844565-62F8-B185-9DB7-CA47DB55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168251-03C4-4E4B-A74A-BA30EDAFCB24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C14B9E-FBF6-F49E-1E43-5544F4FC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4BA886-3588-F22F-B3C6-727FA746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DB387E-3B5B-4633-AC3B-D4DB3411053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9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4CF08C-189F-4CD3-12C3-6F6BC143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A32668-AE23-F62B-60C1-BABCD6810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9206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8.m4a"/><Relationship Id="rId7" Type="http://schemas.openxmlformats.org/officeDocument/2006/relationships/image" Target="../media/image18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microsoft.com/office/2007/relationships/media" Target="../media/media9.m4a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Un par de hombres sentados en una mesa&#10;&#10;El contenido generado por IA puede ser incorrecto.">
            <a:extLst>
              <a:ext uri="{FF2B5EF4-FFF2-40B4-BE49-F238E27FC236}">
                <a16:creationId xmlns:a16="http://schemas.microsoft.com/office/drawing/2014/main" id="{FBAF37D3-3083-3867-B9DC-E36713F133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198" y="-1331594"/>
            <a:ext cx="12502395" cy="8329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E3FBB7-A2E5-9BFC-46EB-A1CBFFAA5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716" y="1266441"/>
            <a:ext cx="9144000" cy="1835167"/>
          </a:xfrm>
        </p:spPr>
        <p:txBody>
          <a:bodyPr>
            <a:normAutofit/>
          </a:bodyPr>
          <a:lstStyle/>
          <a:p>
            <a:pPr algn="l"/>
            <a:r>
              <a:rPr lang="es-ES" dirty="0"/>
              <a:t>Job </a:t>
            </a:r>
            <a:r>
              <a:rPr lang="es-ES" dirty="0" err="1"/>
              <a:t>Vacancy</a:t>
            </a:r>
            <a:r>
              <a:rPr lang="es-ES" dirty="0"/>
              <a:t> Management </a:t>
            </a:r>
            <a:r>
              <a:rPr lang="es-ES" dirty="0" err="1"/>
              <a:t>System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BEAFBD-5EED-8B33-0E82-B8BB77820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3826" y="3632337"/>
            <a:ext cx="7603959" cy="1835167"/>
          </a:xfrm>
        </p:spPr>
        <p:txBody>
          <a:bodyPr>
            <a:normAutofit/>
          </a:bodyPr>
          <a:lstStyle/>
          <a:p>
            <a:pPr algn="r"/>
            <a:endParaRPr lang="es-ES" dirty="0"/>
          </a:p>
          <a:p>
            <a:pPr algn="r"/>
            <a:r>
              <a:rPr lang="es-ES" sz="1600" dirty="0"/>
              <a:t>Iván Núñez Rodríguez – </a:t>
            </a:r>
            <a:r>
              <a:rPr lang="es-ES" sz="1600" dirty="0" err="1"/>
              <a:t>Backend</a:t>
            </a:r>
            <a:r>
              <a:rPr lang="es-ES" sz="1600" dirty="0"/>
              <a:t> </a:t>
            </a:r>
            <a:r>
              <a:rPr lang="es-ES" sz="1600" dirty="0" err="1"/>
              <a:t>Developer</a:t>
            </a:r>
            <a:endParaRPr lang="es-ES" sz="1600" dirty="0"/>
          </a:p>
          <a:p>
            <a:pPr algn="r"/>
            <a:r>
              <a:rPr lang="es-ES" sz="1600" dirty="0"/>
              <a:t>David Fernández </a:t>
            </a:r>
            <a:r>
              <a:rPr lang="es-ES" sz="1600" dirty="0" err="1"/>
              <a:t>Fernández</a:t>
            </a:r>
            <a:r>
              <a:rPr lang="es-ES" sz="1600" dirty="0"/>
              <a:t> – </a:t>
            </a:r>
            <a:r>
              <a:rPr lang="es-ES" sz="1600" dirty="0" err="1"/>
              <a:t>Frontend</a:t>
            </a:r>
            <a:r>
              <a:rPr lang="es-ES" sz="1600" dirty="0"/>
              <a:t> </a:t>
            </a:r>
            <a:r>
              <a:rPr lang="es-ES" sz="1600" dirty="0" err="1"/>
              <a:t>Developer</a:t>
            </a:r>
            <a:r>
              <a:rPr lang="es-ES" sz="1600" dirty="0"/>
              <a:t> (Android)</a:t>
            </a:r>
          </a:p>
          <a:p>
            <a:pPr algn="r"/>
            <a:r>
              <a:rPr lang="es-ES" sz="1600" dirty="0"/>
              <a:t>Andrés Felipe González Gómez – </a:t>
            </a:r>
            <a:r>
              <a:rPr lang="es-ES" sz="1600" dirty="0" err="1"/>
              <a:t>Frontend</a:t>
            </a:r>
            <a:r>
              <a:rPr lang="es-ES" sz="1600" dirty="0"/>
              <a:t> </a:t>
            </a:r>
            <a:r>
              <a:rPr lang="es-ES" sz="1600" dirty="0" err="1"/>
              <a:t>Developer</a:t>
            </a:r>
            <a:r>
              <a:rPr lang="es-ES" sz="1600" dirty="0"/>
              <a:t> (</a:t>
            </a:r>
            <a:r>
              <a:rPr lang="es-ES" sz="1600" dirty="0" err="1"/>
              <a:t>JavaFX</a:t>
            </a:r>
            <a:r>
              <a:rPr lang="es-ES" sz="1600" dirty="0"/>
              <a:t>) </a:t>
            </a:r>
          </a:p>
          <a:p>
            <a:pPr algn="r"/>
            <a:r>
              <a:rPr lang="es-ES" sz="1600" dirty="0"/>
              <a:t>Ángel Antón Gaitán – </a:t>
            </a:r>
            <a:r>
              <a:rPr lang="es-ES" sz="1600" dirty="0" err="1"/>
              <a:t>Documentation</a:t>
            </a:r>
            <a:r>
              <a:rPr lang="es-ES" sz="1600" dirty="0"/>
              <a:t>, </a:t>
            </a:r>
            <a:r>
              <a:rPr lang="es-ES" sz="1600" dirty="0" err="1"/>
              <a:t>presentation</a:t>
            </a:r>
            <a:r>
              <a:rPr lang="es-ES" sz="1600" dirty="0"/>
              <a:t> and Business </a:t>
            </a:r>
            <a:r>
              <a:rPr lang="es-ES" sz="1600" dirty="0" err="1"/>
              <a:t>Analysis</a:t>
            </a:r>
            <a:r>
              <a:rPr lang="es-ES" sz="1600" dirty="0"/>
              <a:t> (EIE)</a:t>
            </a:r>
          </a:p>
          <a:p>
            <a:pPr algn="r"/>
            <a:endParaRPr lang="es-ES" sz="1600" dirty="0"/>
          </a:p>
          <a:p>
            <a:pPr algn="r"/>
            <a:endParaRPr lang="es-ES" sz="1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67083BD-478F-9CA7-EB1B-424F1D31AFB5}"/>
              </a:ext>
            </a:extLst>
          </p:cNvPr>
          <p:cNvSpPr txBox="1"/>
          <p:nvPr/>
        </p:nvSpPr>
        <p:spPr>
          <a:xfrm>
            <a:off x="234215" y="457126"/>
            <a:ext cx="2136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Montserrat" panose="00000500000000000000" pitchFamily="2" charset="0"/>
              </a:rPr>
              <a:t>Challenge</a:t>
            </a:r>
            <a:r>
              <a:rPr lang="es-ES" dirty="0">
                <a:latin typeface="Montserrat" panose="00000500000000000000" pitchFamily="2" charset="0"/>
              </a:rPr>
              <a:t> 9</a:t>
            </a:r>
          </a:p>
          <a:p>
            <a:endParaRPr lang="es-ES" dirty="0"/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8E8FBA1D-BD6E-D87F-3BB6-34E51E473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22" y="5634520"/>
            <a:ext cx="838417" cy="83841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7A2BD7B-76DE-B8E7-5107-7CB2825150FC}"/>
              </a:ext>
            </a:extLst>
          </p:cNvPr>
          <p:cNvSpPr txBox="1">
            <a:spLocks/>
          </p:cNvSpPr>
          <p:nvPr/>
        </p:nvSpPr>
        <p:spPr>
          <a:xfrm>
            <a:off x="234215" y="3264592"/>
            <a:ext cx="7783629" cy="63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err="1"/>
              <a:t>Overview</a:t>
            </a:r>
            <a:r>
              <a:rPr lang="es-ES" sz="3200" dirty="0"/>
              <a:t> and Key </a:t>
            </a:r>
            <a:r>
              <a:rPr lang="es-ES" sz="3200" dirty="0" err="1"/>
              <a:t>Features</a:t>
            </a:r>
            <a:endParaRPr lang="es-ES" sz="3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68474C-9B63-A24E-2331-03B02619C0CE}"/>
              </a:ext>
            </a:extLst>
          </p:cNvPr>
          <p:cNvSpPr txBox="1"/>
          <p:nvPr/>
        </p:nvSpPr>
        <p:spPr>
          <a:xfrm>
            <a:off x="272716" y="6053728"/>
            <a:ext cx="169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2º CFGS DAM</a:t>
            </a:r>
          </a:p>
          <a:p>
            <a:endParaRPr lang="es-ES" dirty="0"/>
          </a:p>
        </p:txBody>
      </p:sp>
      <p:pic>
        <p:nvPicPr>
          <p:cNvPr id="1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FAEF7AF7-27E3-39A8-A42C-7D84D7E74F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74"/>
                  <p14:fade in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9139" y="2326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0"/>
    </mc:Choice>
    <mc:Fallback xmlns=""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8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26FB9-9F88-27E8-8DF3-AEC85DF3C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80783578-4F35-2D05-A8C4-932A45843A44}"/>
              </a:ext>
            </a:extLst>
          </p:cNvPr>
          <p:cNvSpPr/>
          <p:nvPr/>
        </p:nvSpPr>
        <p:spPr>
          <a:xfrm>
            <a:off x="0" y="587141"/>
            <a:ext cx="12192000" cy="1145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84AFEC-185E-3D0A-8268-B724E3C5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1265" y="764070"/>
            <a:ext cx="9144000" cy="791545"/>
          </a:xfrm>
        </p:spPr>
        <p:txBody>
          <a:bodyPr>
            <a:normAutofit/>
          </a:bodyPr>
          <a:lstStyle/>
          <a:p>
            <a:pPr algn="l"/>
            <a:r>
              <a:rPr lang="es-ES" sz="4800" dirty="0">
                <a:solidFill>
                  <a:srgbClr val="FAF7F5"/>
                </a:solidFill>
              </a:rPr>
              <a:t>Proyect </a:t>
            </a:r>
            <a:r>
              <a:rPr lang="es-ES" sz="4800" dirty="0" err="1">
                <a:solidFill>
                  <a:srgbClr val="FAF7F5"/>
                </a:solidFill>
              </a:rPr>
              <a:t>overview</a:t>
            </a:r>
            <a:endParaRPr lang="es-ES" sz="4800" dirty="0">
              <a:solidFill>
                <a:srgbClr val="FAF7F5"/>
              </a:solidFill>
            </a:endParaRP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A82314FF-B602-5719-5518-094C62DF4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22" y="5634520"/>
            <a:ext cx="838417" cy="83841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AC90C44-6151-90C8-46E4-46CA47C5D8F7}"/>
              </a:ext>
            </a:extLst>
          </p:cNvPr>
          <p:cNvSpPr txBox="1">
            <a:spLocks/>
          </p:cNvSpPr>
          <p:nvPr/>
        </p:nvSpPr>
        <p:spPr>
          <a:xfrm>
            <a:off x="194691" y="2142101"/>
            <a:ext cx="9110752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System Purpose: Streamline job recruitment processes. 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69BF0D6-A104-8173-D9D4-A62E90AFFEB4}"/>
              </a:ext>
            </a:extLst>
          </p:cNvPr>
          <p:cNvSpPr/>
          <p:nvPr/>
        </p:nvSpPr>
        <p:spPr>
          <a:xfrm>
            <a:off x="-1" y="587141"/>
            <a:ext cx="1453415" cy="1145406"/>
          </a:xfrm>
          <a:prstGeom prst="rect">
            <a:avLst/>
          </a:prstGeom>
          <a:solidFill>
            <a:srgbClr val="FA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84E5D82-1AB2-A171-487B-38C4B8558067}"/>
              </a:ext>
            </a:extLst>
          </p:cNvPr>
          <p:cNvSpPr txBox="1"/>
          <p:nvPr/>
        </p:nvSpPr>
        <p:spPr>
          <a:xfrm>
            <a:off x="370571" y="652012"/>
            <a:ext cx="71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solidFill>
                  <a:srgbClr val="000000"/>
                </a:solidFill>
                <a:latin typeface="Montserrat" panose="00000500000000000000" pitchFamily="2" charset="0"/>
              </a:rPr>
              <a:t>1.</a:t>
            </a:r>
          </a:p>
        </p:txBody>
      </p:sp>
      <p:pic>
        <p:nvPicPr>
          <p:cNvPr id="14" name="Imagen 1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21DF414-AF19-4624-D5E5-2C6B80966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9" t="24286" r="36256" b="40520"/>
          <a:stretch/>
        </p:blipFill>
        <p:spPr>
          <a:xfrm>
            <a:off x="9600205" y="2292636"/>
            <a:ext cx="1452982" cy="18904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 descr="Icono&#10;&#10;El contenido generado por IA puede ser incorrecto.">
            <a:extLst>
              <a:ext uri="{FF2B5EF4-FFF2-40B4-BE49-F238E27FC236}">
                <a16:creationId xmlns:a16="http://schemas.microsoft.com/office/drawing/2014/main" id="{0C296953-12A3-F373-93D3-E65094DB0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06" y="4183078"/>
            <a:ext cx="760471" cy="760471"/>
          </a:xfrm>
          <a:prstGeom prst="rect">
            <a:avLst/>
          </a:prstGeom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4569671B-1F89-A2B9-FB74-78C15F481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61" y="4676166"/>
            <a:ext cx="712589" cy="712589"/>
          </a:xfrm>
          <a:prstGeom prst="rect">
            <a:avLst/>
          </a:prstGeom>
        </p:spPr>
      </p:pic>
      <p:pic>
        <p:nvPicPr>
          <p:cNvPr id="20" name="Imagen 19" descr="Icono&#10;&#10;El contenido generado por IA puede ser incorrecto.">
            <a:extLst>
              <a:ext uri="{FF2B5EF4-FFF2-40B4-BE49-F238E27FC236}">
                <a16:creationId xmlns:a16="http://schemas.microsoft.com/office/drawing/2014/main" id="{B554ACEB-F621-A330-100E-16AAAA55B0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441" y="5254284"/>
            <a:ext cx="760471" cy="76047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41B85E62-7B1F-92EE-EA4F-33B49B1535D0}"/>
              </a:ext>
            </a:extLst>
          </p:cNvPr>
          <p:cNvSpPr txBox="1">
            <a:spLocks/>
          </p:cNvSpPr>
          <p:nvPr/>
        </p:nvSpPr>
        <p:spPr>
          <a:xfrm>
            <a:off x="272374" y="2834221"/>
            <a:ext cx="7487700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cs typeface="Times New Roman" panose="02020603050405020304" pitchFamily="18" charset="0"/>
              </a:rPr>
              <a:t>Target Audience: Companies and job seekers. </a:t>
            </a:r>
            <a:endParaRPr lang="es-ES" sz="2400" kern="100" dirty="0"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965C271-B1FA-A333-C5F8-8FB981E3B83F}"/>
              </a:ext>
            </a:extLst>
          </p:cNvPr>
          <p:cNvSpPr txBox="1">
            <a:spLocks/>
          </p:cNvSpPr>
          <p:nvPr/>
        </p:nvSpPr>
        <p:spPr>
          <a:xfrm>
            <a:off x="230246" y="3470157"/>
            <a:ext cx="2581358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cs typeface="Times New Roman" panose="02020603050405020304" pitchFamily="18" charset="0"/>
              </a:rPr>
              <a:t>Key features:</a:t>
            </a:r>
            <a:endParaRPr lang="es-ES" sz="2400" kern="100" dirty="0"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1871817-D91F-82FB-86EB-105BB0A67B4C}"/>
              </a:ext>
            </a:extLst>
          </p:cNvPr>
          <p:cNvSpPr txBox="1">
            <a:spLocks/>
          </p:cNvSpPr>
          <p:nvPr/>
        </p:nvSpPr>
        <p:spPr>
          <a:xfrm>
            <a:off x="1614686" y="4098449"/>
            <a:ext cx="6095148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 err="1">
                <a:cs typeface="Times New Roman" panose="02020603050405020304" pitchFamily="18" charset="0"/>
              </a:rPr>
              <a:t>Vacancy</a:t>
            </a:r>
            <a:r>
              <a:rPr lang="es-ES" sz="2400" kern="100" dirty="0">
                <a:cs typeface="Times New Roman" panose="02020603050405020304" pitchFamily="18" charset="0"/>
              </a:rPr>
              <a:t> </a:t>
            </a:r>
            <a:r>
              <a:rPr lang="es-ES" sz="2400" kern="100" dirty="0" err="1">
                <a:cs typeface="Times New Roman" panose="02020603050405020304" pitchFamily="18" charset="0"/>
              </a:rPr>
              <a:t>posting</a:t>
            </a:r>
            <a:r>
              <a:rPr lang="es-ES" sz="2400" kern="100" dirty="0">
                <a:cs typeface="Times New Roman" panose="02020603050405020304" pitchFamily="18" charset="0"/>
              </a:rPr>
              <a:t> and </a:t>
            </a:r>
            <a:r>
              <a:rPr lang="es-ES" sz="2400" kern="100" dirty="0" err="1">
                <a:cs typeface="Times New Roman" panose="02020603050405020304" pitchFamily="18" charset="0"/>
              </a:rPr>
              <a:t>management</a:t>
            </a:r>
            <a:r>
              <a:rPr lang="es-ES" sz="2400" kern="100" dirty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9223FE2-1FD9-0348-91FB-C1A4828FB6B3}"/>
              </a:ext>
            </a:extLst>
          </p:cNvPr>
          <p:cNvSpPr txBox="1">
            <a:spLocks/>
          </p:cNvSpPr>
          <p:nvPr/>
        </p:nvSpPr>
        <p:spPr>
          <a:xfrm>
            <a:off x="1614686" y="4642735"/>
            <a:ext cx="4776066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>
                <a:cs typeface="Times New Roman" panose="02020603050405020304" pitchFamily="18" charset="0"/>
              </a:rPr>
              <a:t>Job </a:t>
            </a:r>
            <a:r>
              <a:rPr lang="es-ES" sz="2400" kern="100" dirty="0" err="1">
                <a:cs typeface="Times New Roman" panose="02020603050405020304" pitchFamily="18" charset="0"/>
              </a:rPr>
              <a:t>searching</a:t>
            </a:r>
            <a:r>
              <a:rPr lang="es-ES" sz="2400" kern="100" dirty="0">
                <a:cs typeface="Times New Roman" panose="02020603050405020304" pitchFamily="18" charset="0"/>
              </a:rPr>
              <a:t> and </a:t>
            </a:r>
            <a:r>
              <a:rPr lang="es-ES" sz="2400" kern="100" dirty="0" err="1">
                <a:cs typeface="Times New Roman" panose="02020603050405020304" pitchFamily="18" charset="0"/>
              </a:rPr>
              <a:t>filtering</a:t>
            </a:r>
            <a:r>
              <a:rPr lang="es-ES" sz="2400" kern="100" dirty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7D86114-8ABF-4285-94C4-11B1A618C9B5}"/>
              </a:ext>
            </a:extLst>
          </p:cNvPr>
          <p:cNvSpPr txBox="1">
            <a:spLocks/>
          </p:cNvSpPr>
          <p:nvPr/>
        </p:nvSpPr>
        <p:spPr>
          <a:xfrm>
            <a:off x="1663107" y="5165827"/>
            <a:ext cx="6598335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 err="1">
                <a:cs typeface="Times New Roman" panose="02020603050405020304" pitchFamily="18" charset="0"/>
              </a:rPr>
              <a:t>Application</a:t>
            </a:r>
            <a:r>
              <a:rPr lang="es-ES" sz="2400" kern="100" dirty="0">
                <a:cs typeface="Times New Roman" panose="02020603050405020304" pitchFamily="18" charset="0"/>
              </a:rPr>
              <a:t> tracking and </a:t>
            </a:r>
            <a:r>
              <a:rPr lang="es-ES" sz="2400" kern="100" dirty="0" err="1">
                <a:cs typeface="Times New Roman" panose="02020603050405020304" pitchFamily="18" charset="0"/>
              </a:rPr>
              <a:t>management</a:t>
            </a:r>
            <a:r>
              <a:rPr lang="es-ES" sz="2400" kern="100" dirty="0"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5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80049003-52D3-5807-6302-3BEEE19D53D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2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15846" y="281558"/>
            <a:ext cx="305583" cy="3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" grpId="0"/>
      <p:bldP spid="3" grpId="0"/>
      <p:bldP spid="4" grpId="0"/>
      <p:bldP spid="5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B129-9F37-925B-E2AA-28BCAD5F7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71030C54-A5B2-4EB7-D8CC-18A2DA9F40CC}"/>
              </a:ext>
            </a:extLst>
          </p:cNvPr>
          <p:cNvSpPr/>
          <p:nvPr/>
        </p:nvSpPr>
        <p:spPr>
          <a:xfrm>
            <a:off x="0" y="587141"/>
            <a:ext cx="12192000" cy="1145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090066-6D42-00A4-D06E-8292B59F5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765" y="715945"/>
            <a:ext cx="9144000" cy="830045"/>
          </a:xfrm>
        </p:spPr>
        <p:txBody>
          <a:bodyPr>
            <a:normAutofit/>
          </a:bodyPr>
          <a:lstStyle/>
          <a:p>
            <a:pPr algn="l"/>
            <a:r>
              <a:rPr lang="es-ES" sz="4800" dirty="0" err="1">
                <a:solidFill>
                  <a:srgbClr val="FAF7F5"/>
                </a:solidFill>
              </a:rPr>
              <a:t>Backend</a:t>
            </a:r>
            <a:r>
              <a:rPr lang="es-ES" sz="4800" dirty="0">
                <a:solidFill>
                  <a:srgbClr val="FAF7F5"/>
                </a:solidFill>
              </a:rPr>
              <a:t> </a:t>
            </a:r>
            <a:r>
              <a:rPr lang="es-ES" sz="4800" dirty="0" err="1">
                <a:solidFill>
                  <a:srgbClr val="FAF7F5"/>
                </a:solidFill>
              </a:rPr>
              <a:t>Development</a:t>
            </a:r>
            <a:endParaRPr lang="es-ES" sz="4800" dirty="0">
              <a:solidFill>
                <a:srgbClr val="FAF7F5"/>
              </a:solidFill>
            </a:endParaRP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39FD51AC-49FC-4DAA-CED1-00E59555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22" y="5634520"/>
            <a:ext cx="838417" cy="83841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6B0D5FF-A7E2-6306-3741-3F8A0B406C9F}"/>
              </a:ext>
            </a:extLst>
          </p:cNvPr>
          <p:cNvSpPr/>
          <p:nvPr/>
        </p:nvSpPr>
        <p:spPr>
          <a:xfrm>
            <a:off x="-1" y="587141"/>
            <a:ext cx="1453415" cy="1145406"/>
          </a:xfrm>
          <a:prstGeom prst="rect">
            <a:avLst/>
          </a:prstGeom>
          <a:solidFill>
            <a:srgbClr val="FA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6986C69-95C6-B4F0-DB91-3C0713DB014D}"/>
              </a:ext>
            </a:extLst>
          </p:cNvPr>
          <p:cNvSpPr txBox="1"/>
          <p:nvPr/>
        </p:nvSpPr>
        <p:spPr>
          <a:xfrm>
            <a:off x="275229" y="652012"/>
            <a:ext cx="902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solidFill>
                  <a:srgbClr val="000000"/>
                </a:solidFill>
                <a:latin typeface="Montserrat" panose="00000500000000000000" pitchFamily="2" charset="0"/>
              </a:rPr>
              <a:t>2.</a:t>
            </a:r>
          </a:p>
        </p:txBody>
      </p:sp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2C012B0E-624F-A9E4-222F-97FE3BAAF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24" y="2951479"/>
            <a:ext cx="1722043" cy="888287"/>
          </a:xfrm>
          <a:prstGeom prst="rect">
            <a:avLst/>
          </a:prstGeom>
        </p:spPr>
      </p:pic>
      <p:pic>
        <p:nvPicPr>
          <p:cNvPr id="13" name="Imagen 12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6D7C9939-A1BA-E4B8-C41E-0021F0C82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15" y="2333090"/>
            <a:ext cx="6001614" cy="3373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A667DF1-551F-BEFA-C07B-5801149E5B18}"/>
              </a:ext>
            </a:extLst>
          </p:cNvPr>
          <p:cNvSpPr txBox="1">
            <a:spLocks/>
          </p:cNvSpPr>
          <p:nvPr/>
        </p:nvSpPr>
        <p:spPr>
          <a:xfrm>
            <a:off x="909585" y="3912943"/>
            <a:ext cx="6095148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>
                <a:cs typeface="Times New Roman" panose="02020603050405020304" pitchFamily="18" charset="0"/>
              </a:rPr>
              <a:t>/vacantes: View </a:t>
            </a:r>
            <a:r>
              <a:rPr lang="es-ES" sz="2400" kern="100" dirty="0" err="1">
                <a:cs typeface="Times New Roman" panose="02020603050405020304" pitchFamily="18" charset="0"/>
              </a:rPr>
              <a:t>all</a:t>
            </a:r>
            <a:r>
              <a:rPr lang="es-ES" sz="2400" kern="100" dirty="0">
                <a:cs typeface="Times New Roman" panose="02020603050405020304" pitchFamily="18" charset="0"/>
              </a:rPr>
              <a:t> </a:t>
            </a:r>
            <a:r>
              <a:rPr lang="es-ES" sz="2400" kern="100" dirty="0" err="1">
                <a:cs typeface="Times New Roman" panose="02020603050405020304" pitchFamily="18" charset="0"/>
              </a:rPr>
              <a:t>vacancies</a:t>
            </a:r>
            <a:endParaRPr lang="es-ES" sz="2400" kern="100" dirty="0"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539112-EF1F-FD49-765E-162D7EE0E99D}"/>
              </a:ext>
            </a:extLst>
          </p:cNvPr>
          <p:cNvSpPr txBox="1">
            <a:spLocks/>
          </p:cNvSpPr>
          <p:nvPr/>
        </p:nvSpPr>
        <p:spPr>
          <a:xfrm>
            <a:off x="194691" y="2142101"/>
            <a:ext cx="5041452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API Architecture: RESTful API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6302E7-C946-025B-1D67-454FF451005C}"/>
              </a:ext>
            </a:extLst>
          </p:cNvPr>
          <p:cNvSpPr txBox="1">
            <a:spLocks/>
          </p:cNvSpPr>
          <p:nvPr/>
        </p:nvSpPr>
        <p:spPr>
          <a:xfrm>
            <a:off x="194690" y="2722924"/>
            <a:ext cx="6095147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Technologies: Spring Boot, MySQL 8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FAE9A2E8-F8A6-FF25-BF99-9084C3624740}"/>
              </a:ext>
            </a:extLst>
          </p:cNvPr>
          <p:cNvSpPr txBox="1">
            <a:spLocks/>
          </p:cNvSpPr>
          <p:nvPr/>
        </p:nvSpPr>
        <p:spPr>
          <a:xfrm>
            <a:off x="194689" y="3299868"/>
            <a:ext cx="3866033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Some Key Endpoints: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D4FD7C8-A4B4-9E51-468D-BEBB32747D63}"/>
              </a:ext>
            </a:extLst>
          </p:cNvPr>
          <p:cNvSpPr txBox="1">
            <a:spLocks/>
          </p:cNvSpPr>
          <p:nvPr/>
        </p:nvSpPr>
        <p:spPr>
          <a:xfrm>
            <a:off x="1527259" y="4475702"/>
            <a:ext cx="6336582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>
                <a:cs typeface="Times New Roman" panose="02020603050405020304" pitchFamily="18" charset="0"/>
              </a:rPr>
              <a:t>/</a:t>
            </a:r>
            <a:r>
              <a:rPr lang="es-ES" sz="2400" kern="100" dirty="0" err="1">
                <a:cs typeface="Times New Roman" panose="02020603050405020304" pitchFamily="18" charset="0"/>
              </a:rPr>
              <a:t>auth</a:t>
            </a:r>
            <a:r>
              <a:rPr lang="es-ES" sz="2400" kern="100" dirty="0">
                <a:cs typeface="Times New Roman" panose="02020603050405020304" pitchFamily="18" charset="0"/>
              </a:rPr>
              <a:t>/</a:t>
            </a:r>
            <a:r>
              <a:rPr lang="es-ES" sz="2400" kern="100" dirty="0" err="1">
                <a:cs typeface="Times New Roman" panose="02020603050405020304" pitchFamily="18" charset="0"/>
              </a:rPr>
              <a:t>login</a:t>
            </a:r>
            <a:r>
              <a:rPr lang="es-ES" sz="2400" kern="100" dirty="0">
                <a:cs typeface="Times New Roman" panose="02020603050405020304" pitchFamily="18" charset="0"/>
              </a:rPr>
              <a:t>: </a:t>
            </a:r>
            <a:r>
              <a:rPr lang="es-ES" sz="2400" kern="100" dirty="0" err="1">
                <a:cs typeface="Times New Roman" panose="02020603050405020304" pitchFamily="18" charset="0"/>
              </a:rPr>
              <a:t>Login</a:t>
            </a:r>
            <a:r>
              <a:rPr lang="es-ES" sz="2400" kern="100" dirty="0">
                <a:cs typeface="Times New Roman" panose="02020603050405020304" pitchFamily="18" charset="0"/>
              </a:rPr>
              <a:t> &amp; Token </a:t>
            </a:r>
            <a:r>
              <a:rPr lang="es-ES" sz="2400" kern="100" dirty="0" err="1">
                <a:cs typeface="Times New Roman" panose="02020603050405020304" pitchFamily="18" charset="0"/>
              </a:rPr>
              <a:t>generation</a:t>
            </a:r>
            <a:endParaRPr lang="es-ES" sz="2400" kern="100" dirty="0">
              <a:cs typeface="Times New Roman" panose="02020603050405020304" pitchFamily="18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526C673-5A4A-5874-739E-3ECB5AB00548}"/>
              </a:ext>
            </a:extLst>
          </p:cNvPr>
          <p:cNvSpPr txBox="1">
            <a:spLocks/>
          </p:cNvSpPr>
          <p:nvPr/>
        </p:nvSpPr>
        <p:spPr>
          <a:xfrm>
            <a:off x="1361973" y="5070710"/>
            <a:ext cx="6501868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>
                <a:cs typeface="Times New Roman" panose="02020603050405020304" pitchFamily="18" charset="0"/>
              </a:rPr>
              <a:t>/solicitudes: </a:t>
            </a:r>
            <a:r>
              <a:rPr lang="es-ES" sz="2400" kern="100" dirty="0" err="1">
                <a:cs typeface="Times New Roman" panose="02020603050405020304" pitchFamily="18" charset="0"/>
              </a:rPr>
              <a:t>Submit</a:t>
            </a:r>
            <a:r>
              <a:rPr lang="es-ES" sz="2400" kern="100" dirty="0">
                <a:cs typeface="Times New Roman" panose="02020603050405020304" pitchFamily="18" charset="0"/>
              </a:rPr>
              <a:t> a </a:t>
            </a:r>
            <a:r>
              <a:rPr lang="es-ES" sz="2400" kern="100" dirty="0" err="1">
                <a:cs typeface="Times New Roman" panose="02020603050405020304" pitchFamily="18" charset="0"/>
              </a:rPr>
              <a:t>job</a:t>
            </a:r>
            <a:r>
              <a:rPr lang="es-ES" sz="2400" kern="100" dirty="0">
                <a:cs typeface="Times New Roman" panose="02020603050405020304" pitchFamily="18" charset="0"/>
              </a:rPr>
              <a:t> </a:t>
            </a:r>
            <a:r>
              <a:rPr lang="es-ES" sz="2400" kern="100" dirty="0" err="1">
                <a:cs typeface="Times New Roman" panose="02020603050405020304" pitchFamily="18" charset="0"/>
              </a:rPr>
              <a:t>application</a:t>
            </a:r>
            <a:endParaRPr lang="es-ES" sz="2400" kern="100" dirty="0">
              <a:cs typeface="Times New Roman" panose="02020603050405020304" pitchFamily="18" charset="0"/>
            </a:endParaRPr>
          </a:p>
        </p:txBody>
      </p:sp>
      <p:pic>
        <p:nvPicPr>
          <p:cNvPr id="4" name="Imagen 3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F525FDE4-DF59-3E9E-ECCF-7A75A500DC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32" y="2086158"/>
            <a:ext cx="1775385" cy="932077"/>
          </a:xfrm>
          <a:prstGeom prst="rect">
            <a:avLst/>
          </a:prstGeom>
        </p:spPr>
      </p:pic>
      <p:pic>
        <p:nvPicPr>
          <p:cNvPr id="17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31852A04-454A-CBE6-7543-293950DD35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77"/>
                  <p14:fade in="1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9139" y="26971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5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00">
        <p:fade/>
      </p:transition>
    </mc:Choice>
    <mc:Fallback xmlns="">
      <p:transition spd="med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1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/>
      <p:bldP spid="5" grpId="0"/>
      <p:bldP spid="9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34DDE-2BB8-B911-3183-4DF9D1B2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2334A27-C8EA-4CED-6B40-1E716663BDD0}"/>
              </a:ext>
            </a:extLst>
          </p:cNvPr>
          <p:cNvSpPr/>
          <p:nvPr/>
        </p:nvSpPr>
        <p:spPr>
          <a:xfrm>
            <a:off x="0" y="587141"/>
            <a:ext cx="12192000" cy="1145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FCF6C-6F8A-3A21-F591-CBFB97EE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457" y="788133"/>
            <a:ext cx="10568543" cy="743419"/>
          </a:xfrm>
        </p:spPr>
        <p:txBody>
          <a:bodyPr>
            <a:noAutofit/>
          </a:bodyPr>
          <a:lstStyle/>
          <a:p>
            <a:pPr algn="l"/>
            <a:r>
              <a:rPr lang="es-ES" sz="4800" dirty="0" err="1">
                <a:solidFill>
                  <a:srgbClr val="FAF7F5"/>
                </a:solidFill>
              </a:rPr>
              <a:t>Frontend</a:t>
            </a:r>
            <a:r>
              <a:rPr lang="es-ES" sz="4800" dirty="0">
                <a:solidFill>
                  <a:srgbClr val="FAF7F5"/>
                </a:solidFill>
              </a:rPr>
              <a:t> </a:t>
            </a:r>
            <a:r>
              <a:rPr lang="es-ES" sz="4800" dirty="0" err="1">
                <a:solidFill>
                  <a:srgbClr val="FAF7F5"/>
                </a:solidFill>
              </a:rPr>
              <a:t>Development</a:t>
            </a:r>
            <a:r>
              <a:rPr lang="es-ES" sz="4800" dirty="0">
                <a:solidFill>
                  <a:srgbClr val="FAF7F5"/>
                </a:solidFill>
              </a:rPr>
              <a:t> (</a:t>
            </a:r>
            <a:r>
              <a:rPr lang="es-ES" sz="4800" dirty="0" err="1">
                <a:solidFill>
                  <a:srgbClr val="FAF7F5"/>
                </a:solidFill>
              </a:rPr>
              <a:t>JavaFX</a:t>
            </a:r>
            <a:r>
              <a:rPr lang="es-ES" sz="4800" dirty="0">
                <a:solidFill>
                  <a:srgbClr val="FAF7F5"/>
                </a:solidFill>
              </a:rPr>
              <a:t>)</a:t>
            </a: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3B09FE5A-8A98-8D7A-0B93-A7FEDDA8A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22" y="5634520"/>
            <a:ext cx="838417" cy="83841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4AD68A90-403A-E0D3-2454-78544DB2ED67}"/>
              </a:ext>
            </a:extLst>
          </p:cNvPr>
          <p:cNvSpPr/>
          <p:nvPr/>
        </p:nvSpPr>
        <p:spPr>
          <a:xfrm>
            <a:off x="-1" y="587141"/>
            <a:ext cx="1453415" cy="1145406"/>
          </a:xfrm>
          <a:prstGeom prst="rect">
            <a:avLst/>
          </a:prstGeom>
          <a:solidFill>
            <a:srgbClr val="FA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C99C072-3147-BBA9-DFF9-3501078C0500}"/>
              </a:ext>
            </a:extLst>
          </p:cNvPr>
          <p:cNvSpPr txBox="1"/>
          <p:nvPr/>
        </p:nvSpPr>
        <p:spPr>
          <a:xfrm>
            <a:off x="275229" y="652012"/>
            <a:ext cx="902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solidFill>
                  <a:srgbClr val="000000"/>
                </a:solidFill>
                <a:latin typeface="Montserrat" panose="00000500000000000000" pitchFamily="2" charset="0"/>
              </a:rPr>
              <a:t>3.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E51A48C-F5B1-3C6C-ECE7-9E16A3BF80A7}"/>
              </a:ext>
            </a:extLst>
          </p:cNvPr>
          <p:cNvSpPr txBox="1">
            <a:spLocks/>
          </p:cNvSpPr>
          <p:nvPr/>
        </p:nvSpPr>
        <p:spPr>
          <a:xfrm>
            <a:off x="194691" y="2142101"/>
            <a:ext cx="3501410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Company Features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5463581-154D-AC39-7E39-298575EEF8DB}"/>
              </a:ext>
            </a:extLst>
          </p:cNvPr>
          <p:cNvSpPr txBox="1">
            <a:spLocks/>
          </p:cNvSpPr>
          <p:nvPr/>
        </p:nvSpPr>
        <p:spPr>
          <a:xfrm>
            <a:off x="194691" y="4201931"/>
            <a:ext cx="3077898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Admin Features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0AFE1CE-953C-3E40-3FAD-B580DD369BBC}"/>
              </a:ext>
            </a:extLst>
          </p:cNvPr>
          <p:cNvSpPr txBox="1">
            <a:spLocks/>
          </p:cNvSpPr>
          <p:nvPr/>
        </p:nvSpPr>
        <p:spPr>
          <a:xfrm>
            <a:off x="408161" y="2838473"/>
            <a:ext cx="6095148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 err="1">
                <a:cs typeface="Times New Roman" panose="02020603050405020304" pitchFamily="18" charset="0"/>
              </a:rPr>
              <a:t>Vacancy</a:t>
            </a:r>
            <a:r>
              <a:rPr lang="es-ES" sz="2400" kern="100" dirty="0">
                <a:cs typeface="Times New Roman" panose="02020603050405020304" pitchFamily="18" charset="0"/>
              </a:rPr>
              <a:t> Management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BF51B78-5A4A-19F6-852E-1034BBE9EB08}"/>
              </a:ext>
            </a:extLst>
          </p:cNvPr>
          <p:cNvSpPr txBox="1">
            <a:spLocks/>
          </p:cNvSpPr>
          <p:nvPr/>
        </p:nvSpPr>
        <p:spPr>
          <a:xfrm>
            <a:off x="408161" y="3429000"/>
            <a:ext cx="5453624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 err="1">
                <a:cs typeface="Times New Roman" panose="02020603050405020304" pitchFamily="18" charset="0"/>
              </a:rPr>
              <a:t>Application</a:t>
            </a:r>
            <a:r>
              <a:rPr lang="es-ES" sz="2400" kern="100" dirty="0">
                <a:cs typeface="Times New Roman" panose="02020603050405020304" pitchFamily="18" charset="0"/>
              </a:rPr>
              <a:t> </a:t>
            </a:r>
            <a:r>
              <a:rPr lang="es-ES" sz="2400" kern="100" dirty="0" err="1">
                <a:cs typeface="Times New Roman" panose="02020603050405020304" pitchFamily="18" charset="0"/>
              </a:rPr>
              <a:t>review</a:t>
            </a:r>
            <a:endParaRPr lang="es-ES" sz="2400" kern="100" dirty="0">
              <a:cs typeface="Times New Roman" panose="02020603050405020304" pitchFamily="18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7C3BAF9-4382-14AA-742E-BDE724CE7BFB}"/>
              </a:ext>
            </a:extLst>
          </p:cNvPr>
          <p:cNvSpPr txBox="1">
            <a:spLocks/>
          </p:cNvSpPr>
          <p:nvPr/>
        </p:nvSpPr>
        <p:spPr>
          <a:xfrm>
            <a:off x="408161" y="4680030"/>
            <a:ext cx="5453624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 err="1">
                <a:cs typeface="Times New Roman" panose="02020603050405020304" pitchFamily="18" charset="0"/>
              </a:rPr>
              <a:t>User</a:t>
            </a:r>
            <a:r>
              <a:rPr lang="es-ES" sz="2400" kern="100" dirty="0">
                <a:cs typeface="Times New Roman" panose="02020603050405020304" pitchFamily="18" charset="0"/>
              </a:rPr>
              <a:t> </a:t>
            </a:r>
            <a:r>
              <a:rPr lang="es-ES" sz="2400" kern="100" dirty="0" err="1">
                <a:cs typeface="Times New Roman" panose="02020603050405020304" pitchFamily="18" charset="0"/>
              </a:rPr>
              <a:t>management</a:t>
            </a:r>
            <a:endParaRPr lang="es-ES" sz="2400" kern="100" dirty="0">
              <a:cs typeface="Times New Roman" panose="02020603050405020304" pitchFamily="18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5E2CC69-91BE-9EA6-D290-A0973A3A4963}"/>
              </a:ext>
            </a:extLst>
          </p:cNvPr>
          <p:cNvSpPr txBox="1">
            <a:spLocks/>
          </p:cNvSpPr>
          <p:nvPr/>
        </p:nvSpPr>
        <p:spPr>
          <a:xfrm>
            <a:off x="1388252" y="5141643"/>
            <a:ext cx="4231216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>
                <a:cs typeface="Times New Roman" panose="02020603050405020304" pitchFamily="18" charset="0"/>
              </a:rPr>
              <a:t>Company Management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AEB363E-95EA-27F9-C75A-849FF18D271B}"/>
              </a:ext>
            </a:extLst>
          </p:cNvPr>
          <p:cNvSpPr txBox="1">
            <a:spLocks/>
          </p:cNvSpPr>
          <p:nvPr/>
        </p:nvSpPr>
        <p:spPr>
          <a:xfrm>
            <a:off x="1397878" y="5634923"/>
            <a:ext cx="4115713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 err="1">
                <a:cs typeface="Times New Roman" panose="02020603050405020304" pitchFamily="18" charset="0"/>
              </a:rPr>
              <a:t>Category</a:t>
            </a:r>
            <a:r>
              <a:rPr lang="es-ES" sz="2400" kern="100" dirty="0">
                <a:cs typeface="Times New Roman" panose="02020603050405020304" pitchFamily="18" charset="0"/>
              </a:rPr>
              <a:t> Management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4BFAC86-E566-A06A-699B-32B9801ED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255" y="1970355"/>
            <a:ext cx="4992777" cy="394068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8AA71EE-F871-438C-9AD0-BB09E085F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216" y="1749754"/>
            <a:ext cx="4932164" cy="424857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97D87E2-B7B2-D29C-A8FB-6376C9F70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290" y="1776261"/>
            <a:ext cx="3057952" cy="43725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D300053-4086-850A-9773-43C6E02A5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609" y="1754984"/>
            <a:ext cx="3306043" cy="436724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9714845-3A33-22C1-A6F2-96A79CB817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1636" y="2142101"/>
            <a:ext cx="3421718" cy="385622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566A6EEB-8CDE-B4E3-8C0F-1997B882C8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2767" y="1759167"/>
            <a:ext cx="3067478" cy="4363059"/>
          </a:xfrm>
          <a:prstGeom prst="rect">
            <a:avLst/>
          </a:prstGeom>
        </p:spPr>
      </p:pic>
      <p:pic>
        <p:nvPicPr>
          <p:cNvPr id="7" name="Audio Andrés pptx">
            <a:hlinkClick r:id="" action="ppaction://media"/>
            <a:extLst>
              <a:ext uri="{FF2B5EF4-FFF2-40B4-BE49-F238E27FC236}">
                <a16:creationId xmlns:a16="http://schemas.microsoft.com/office/drawing/2014/main" id="{C87317B3-A602-1285-7F45-E41597CB75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31032" y="342603"/>
            <a:ext cx="217918" cy="21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/>
      <p:bldP spid="4" grpId="0"/>
      <p:bldP spid="5" grpId="0"/>
      <p:bldP spid="8" grpId="0"/>
      <p:bldP spid="9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7EA92-7F5F-23B2-3D0B-6623946EB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578E0D5-1452-9DED-4345-93C3FA110932}"/>
              </a:ext>
            </a:extLst>
          </p:cNvPr>
          <p:cNvSpPr/>
          <p:nvPr/>
        </p:nvSpPr>
        <p:spPr>
          <a:xfrm>
            <a:off x="0" y="587141"/>
            <a:ext cx="12192000" cy="1145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7E939A-1F85-FA15-9D17-EF25489E1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457" y="788133"/>
            <a:ext cx="10568543" cy="743419"/>
          </a:xfrm>
        </p:spPr>
        <p:txBody>
          <a:bodyPr>
            <a:noAutofit/>
          </a:bodyPr>
          <a:lstStyle/>
          <a:p>
            <a:pPr algn="l"/>
            <a:r>
              <a:rPr lang="es-ES" sz="4800" dirty="0" err="1">
                <a:solidFill>
                  <a:srgbClr val="FAF7F5"/>
                </a:solidFill>
              </a:rPr>
              <a:t>Frontend</a:t>
            </a:r>
            <a:r>
              <a:rPr lang="es-ES" sz="4800" dirty="0">
                <a:solidFill>
                  <a:srgbClr val="FAF7F5"/>
                </a:solidFill>
              </a:rPr>
              <a:t> </a:t>
            </a:r>
            <a:r>
              <a:rPr lang="es-ES" sz="4800" dirty="0" err="1">
                <a:solidFill>
                  <a:srgbClr val="FAF7F5"/>
                </a:solidFill>
              </a:rPr>
              <a:t>Development</a:t>
            </a:r>
            <a:r>
              <a:rPr lang="es-ES" sz="4800" dirty="0">
                <a:solidFill>
                  <a:srgbClr val="FAF7F5"/>
                </a:solidFill>
              </a:rPr>
              <a:t> (Android)</a:t>
            </a: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21375797-C2F6-88E6-74AD-9E8B3BC0F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22" y="5634520"/>
            <a:ext cx="838417" cy="83841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DDCF3E3-5D57-0A2E-3803-DF7F19106F01}"/>
              </a:ext>
            </a:extLst>
          </p:cNvPr>
          <p:cNvSpPr/>
          <p:nvPr/>
        </p:nvSpPr>
        <p:spPr>
          <a:xfrm>
            <a:off x="-1" y="587141"/>
            <a:ext cx="1453415" cy="1145406"/>
          </a:xfrm>
          <a:prstGeom prst="rect">
            <a:avLst/>
          </a:prstGeom>
          <a:solidFill>
            <a:srgbClr val="FA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048D747-A0DC-C365-FA74-8504AFB20CCE}"/>
              </a:ext>
            </a:extLst>
          </p:cNvPr>
          <p:cNvSpPr txBox="1"/>
          <p:nvPr/>
        </p:nvSpPr>
        <p:spPr>
          <a:xfrm>
            <a:off x="275229" y="652012"/>
            <a:ext cx="966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solidFill>
                  <a:srgbClr val="000000"/>
                </a:solidFill>
                <a:latin typeface="Montserrat" panose="00000500000000000000" pitchFamily="2" charset="0"/>
              </a:rPr>
              <a:t>4.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83037D4-55A2-66BE-BA21-5FBC50B708F3}"/>
              </a:ext>
            </a:extLst>
          </p:cNvPr>
          <p:cNvSpPr txBox="1">
            <a:spLocks/>
          </p:cNvSpPr>
          <p:nvPr/>
        </p:nvSpPr>
        <p:spPr>
          <a:xfrm>
            <a:off x="211425" y="2243966"/>
            <a:ext cx="2721764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User Features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295CF2F-1E8E-4FEA-D40B-C26DDAA3AA93}"/>
              </a:ext>
            </a:extLst>
          </p:cNvPr>
          <p:cNvSpPr txBox="1">
            <a:spLocks/>
          </p:cNvSpPr>
          <p:nvPr/>
        </p:nvSpPr>
        <p:spPr>
          <a:xfrm>
            <a:off x="1470148" y="2948467"/>
            <a:ext cx="4625852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>
                <a:cs typeface="Times New Roman" panose="02020603050405020304" pitchFamily="18" charset="0"/>
              </a:rPr>
              <a:t>Job </a:t>
            </a:r>
            <a:r>
              <a:rPr lang="es-ES" sz="2400" kern="100" dirty="0" err="1">
                <a:cs typeface="Times New Roman" panose="02020603050405020304" pitchFamily="18" charset="0"/>
              </a:rPr>
              <a:t>searching</a:t>
            </a:r>
            <a:r>
              <a:rPr lang="es-ES" sz="2400" kern="100" dirty="0">
                <a:cs typeface="Times New Roman" panose="02020603050405020304" pitchFamily="18" charset="0"/>
              </a:rPr>
              <a:t> and </a:t>
            </a:r>
            <a:r>
              <a:rPr lang="es-ES" sz="2400" kern="100" dirty="0" err="1">
                <a:cs typeface="Times New Roman" panose="02020603050405020304" pitchFamily="18" charset="0"/>
              </a:rPr>
              <a:t>filtering</a:t>
            </a:r>
            <a:endParaRPr lang="es-ES" sz="2400" kern="100" dirty="0"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BE51D5C-E309-F17C-4B35-2E2A6E6B1BD4}"/>
              </a:ext>
            </a:extLst>
          </p:cNvPr>
          <p:cNvSpPr txBox="1">
            <a:spLocks/>
          </p:cNvSpPr>
          <p:nvPr/>
        </p:nvSpPr>
        <p:spPr>
          <a:xfrm>
            <a:off x="1470148" y="3492798"/>
            <a:ext cx="4163839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 err="1">
                <a:cs typeface="Times New Roman" panose="02020603050405020304" pitchFamily="18" charset="0"/>
              </a:rPr>
              <a:t>Application</a:t>
            </a:r>
            <a:r>
              <a:rPr lang="es-ES" sz="2400" kern="100" dirty="0">
                <a:cs typeface="Times New Roman" panose="02020603050405020304" pitchFamily="18" charset="0"/>
              </a:rPr>
              <a:t> </a:t>
            </a:r>
            <a:r>
              <a:rPr lang="es-ES" sz="2400" kern="100" dirty="0" err="1">
                <a:cs typeface="Times New Roman" panose="02020603050405020304" pitchFamily="18" charset="0"/>
              </a:rPr>
              <a:t>submission</a:t>
            </a:r>
            <a:endParaRPr lang="es-ES" sz="2400" kern="100" dirty="0"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E1F9ABB-B631-9351-F024-BEF7C8D91235}"/>
              </a:ext>
            </a:extLst>
          </p:cNvPr>
          <p:cNvSpPr txBox="1">
            <a:spLocks/>
          </p:cNvSpPr>
          <p:nvPr/>
        </p:nvSpPr>
        <p:spPr>
          <a:xfrm>
            <a:off x="1470148" y="4037129"/>
            <a:ext cx="3663325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sz="2400" kern="100" dirty="0" err="1">
                <a:cs typeface="Times New Roman" panose="02020603050405020304" pitchFamily="18" charset="0"/>
              </a:rPr>
              <a:t>Application</a:t>
            </a:r>
            <a:r>
              <a:rPr lang="es-ES" sz="2400" kern="100" dirty="0">
                <a:cs typeface="Times New Roman" panose="02020603050405020304" pitchFamily="18" charset="0"/>
              </a:rPr>
              <a:t> tracking</a:t>
            </a:r>
          </a:p>
        </p:txBody>
      </p:sp>
      <p:pic>
        <p:nvPicPr>
          <p:cNvPr id="9" name="Imagen 8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5761DAD-FE74-E424-6484-AD90DAE73D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918" y="5125454"/>
            <a:ext cx="3724132" cy="2482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7E6C5CC2-C932-B6E1-224D-2A9692C4C4B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51" end="1496.394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2937" y="379243"/>
            <a:ext cx="241002" cy="24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4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566">
        <p:fade/>
      </p:transition>
    </mc:Choice>
    <mc:Fallback>
      <p:transition spd="med" advTm="375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3556E-E5AE-8E8E-E406-470987D53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FA911D6-354A-CE6E-50E8-EBCE21C14D7A}"/>
              </a:ext>
            </a:extLst>
          </p:cNvPr>
          <p:cNvSpPr/>
          <p:nvPr/>
        </p:nvSpPr>
        <p:spPr>
          <a:xfrm>
            <a:off x="0" y="587141"/>
            <a:ext cx="12192000" cy="1145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79FC88-60E1-B421-F0F0-D304338F3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457" y="788133"/>
            <a:ext cx="10568543" cy="743419"/>
          </a:xfrm>
        </p:spPr>
        <p:txBody>
          <a:bodyPr>
            <a:noAutofit/>
          </a:bodyPr>
          <a:lstStyle/>
          <a:p>
            <a:pPr algn="l"/>
            <a:r>
              <a:rPr lang="es-ES" sz="4800" dirty="0" err="1">
                <a:solidFill>
                  <a:srgbClr val="FAF7F5"/>
                </a:solidFill>
              </a:rPr>
              <a:t>Deployment</a:t>
            </a:r>
            <a:r>
              <a:rPr lang="es-ES" sz="4800" dirty="0">
                <a:solidFill>
                  <a:srgbClr val="FAF7F5"/>
                </a:solidFill>
              </a:rPr>
              <a:t> and </a:t>
            </a:r>
            <a:r>
              <a:rPr lang="es-ES" sz="4800" dirty="0" err="1">
                <a:solidFill>
                  <a:srgbClr val="FAF7F5"/>
                </a:solidFill>
              </a:rPr>
              <a:t>Configuration</a:t>
            </a:r>
            <a:endParaRPr lang="es-ES" sz="4800" dirty="0">
              <a:solidFill>
                <a:srgbClr val="FAF7F5"/>
              </a:solidFill>
            </a:endParaRP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37453860-F09F-382C-F874-47888BC9F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22" y="5634520"/>
            <a:ext cx="838417" cy="83841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A85137F-D495-3814-B936-03537FD8AB32}"/>
              </a:ext>
            </a:extLst>
          </p:cNvPr>
          <p:cNvSpPr/>
          <p:nvPr/>
        </p:nvSpPr>
        <p:spPr>
          <a:xfrm>
            <a:off x="-1" y="587141"/>
            <a:ext cx="1453415" cy="1145406"/>
          </a:xfrm>
          <a:prstGeom prst="rect">
            <a:avLst/>
          </a:prstGeom>
          <a:solidFill>
            <a:srgbClr val="FA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6BE3D5-7DDE-6851-F4D2-7FC34EFA7ED7}"/>
              </a:ext>
            </a:extLst>
          </p:cNvPr>
          <p:cNvSpPr txBox="1"/>
          <p:nvPr/>
        </p:nvSpPr>
        <p:spPr>
          <a:xfrm>
            <a:off x="275229" y="652012"/>
            <a:ext cx="966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solidFill>
                  <a:srgbClr val="000000"/>
                </a:solidFill>
                <a:latin typeface="Montserrat" panose="00000500000000000000" pitchFamily="2" charset="0"/>
              </a:rPr>
              <a:t>5.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E34E7BD-2F50-B9B6-471C-536B6C0F09E2}"/>
              </a:ext>
            </a:extLst>
          </p:cNvPr>
          <p:cNvSpPr txBox="1">
            <a:spLocks/>
          </p:cNvSpPr>
          <p:nvPr/>
        </p:nvSpPr>
        <p:spPr>
          <a:xfrm>
            <a:off x="260957" y="3634139"/>
            <a:ext cx="6651388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Backend Deployment: Spring Boot JAR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5BB923C-BF54-EE24-11EF-DD05A81EA85E}"/>
              </a:ext>
            </a:extLst>
          </p:cNvPr>
          <p:cNvSpPr txBox="1">
            <a:spLocks/>
          </p:cNvSpPr>
          <p:nvPr/>
        </p:nvSpPr>
        <p:spPr>
          <a:xfrm>
            <a:off x="260957" y="4219675"/>
            <a:ext cx="6131623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JavaFX Deployment: Executable JAR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7D17F5A-A0D6-AA9C-95FA-1464CD8746D2}"/>
              </a:ext>
            </a:extLst>
          </p:cNvPr>
          <p:cNvSpPr txBox="1">
            <a:spLocks/>
          </p:cNvSpPr>
          <p:nvPr/>
        </p:nvSpPr>
        <p:spPr>
          <a:xfrm>
            <a:off x="275229" y="4807486"/>
            <a:ext cx="6651388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Android Deployment: Android Emulator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75CFF08-E0EB-86BB-A9AD-A16910BAC357}"/>
              </a:ext>
            </a:extLst>
          </p:cNvPr>
          <p:cNvSpPr txBox="1">
            <a:spLocks/>
          </p:cNvSpPr>
          <p:nvPr/>
        </p:nvSpPr>
        <p:spPr>
          <a:xfrm>
            <a:off x="220853" y="2519748"/>
            <a:ext cx="6651388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Configuration: Database, API endpoints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71BB591-6BFA-5AE7-8A32-4A0B12FF5311}"/>
              </a:ext>
            </a:extLst>
          </p:cNvPr>
          <p:cNvSpPr txBox="1">
            <a:spLocks/>
          </p:cNvSpPr>
          <p:nvPr/>
        </p:nvSpPr>
        <p:spPr>
          <a:xfrm>
            <a:off x="240103" y="3096728"/>
            <a:ext cx="7317133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Security: API security, and User data security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F0550D57-2F72-982E-F077-24336EFA74C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87"/>
                  <p14:fade in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9139" y="30194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6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000">
        <p:fade/>
      </p:transition>
    </mc:Choice>
    <mc:Fallback xmlns="">
      <p:transition spd="med" advTm="4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9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7EAB4-15AD-D4D8-0FEB-2D79039C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2E774520-6DE1-4E3F-3CAE-CFB18BE80E35}"/>
              </a:ext>
            </a:extLst>
          </p:cNvPr>
          <p:cNvSpPr/>
          <p:nvPr/>
        </p:nvSpPr>
        <p:spPr>
          <a:xfrm>
            <a:off x="0" y="587141"/>
            <a:ext cx="12192000" cy="1145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546E5F-A3EB-2025-A13E-9FCBE457D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457" y="788133"/>
            <a:ext cx="10568543" cy="743419"/>
          </a:xfrm>
        </p:spPr>
        <p:txBody>
          <a:bodyPr>
            <a:noAutofit/>
          </a:bodyPr>
          <a:lstStyle/>
          <a:p>
            <a:pPr algn="l"/>
            <a:r>
              <a:rPr lang="es-ES" sz="4800" dirty="0">
                <a:solidFill>
                  <a:srgbClr val="FAF7F5"/>
                </a:solidFill>
              </a:rPr>
              <a:t>Business </a:t>
            </a:r>
            <a:r>
              <a:rPr lang="es-ES" sz="4800" dirty="0" err="1">
                <a:solidFill>
                  <a:srgbClr val="FAF7F5"/>
                </a:solidFill>
              </a:rPr>
              <a:t>Analysis</a:t>
            </a:r>
            <a:endParaRPr lang="es-ES" sz="4800" dirty="0">
              <a:solidFill>
                <a:srgbClr val="FAF7F5"/>
              </a:solidFill>
            </a:endParaRP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0F31336A-3630-874C-2690-FAA51B130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22" y="5634520"/>
            <a:ext cx="838417" cy="83841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B17D581-A765-5A6F-7E5A-357C7D7DF7F4}"/>
              </a:ext>
            </a:extLst>
          </p:cNvPr>
          <p:cNvSpPr/>
          <p:nvPr/>
        </p:nvSpPr>
        <p:spPr>
          <a:xfrm>
            <a:off x="-1" y="587141"/>
            <a:ext cx="1453415" cy="1145406"/>
          </a:xfrm>
          <a:prstGeom prst="rect">
            <a:avLst/>
          </a:prstGeom>
          <a:solidFill>
            <a:srgbClr val="FA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5307A3-D1CE-691D-0245-8993F34B97B6}"/>
              </a:ext>
            </a:extLst>
          </p:cNvPr>
          <p:cNvSpPr txBox="1"/>
          <p:nvPr/>
        </p:nvSpPr>
        <p:spPr>
          <a:xfrm>
            <a:off x="275229" y="652012"/>
            <a:ext cx="966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solidFill>
                  <a:srgbClr val="000000"/>
                </a:solidFill>
                <a:latin typeface="Montserrat" panose="00000500000000000000" pitchFamily="2" charset="0"/>
              </a:rPr>
              <a:t>6.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32E4116-2505-2737-C2E8-394A8076B202}"/>
              </a:ext>
            </a:extLst>
          </p:cNvPr>
          <p:cNvSpPr txBox="1">
            <a:spLocks/>
          </p:cNvSpPr>
          <p:nvPr/>
        </p:nvSpPr>
        <p:spPr>
          <a:xfrm>
            <a:off x="272015" y="3630239"/>
            <a:ext cx="4806910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 algn="l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SWOT analysis: strengths, weaknesses, opportunities and threats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84E0E08-D3C9-DBEB-A1DB-D037248C8BBC}"/>
              </a:ext>
            </a:extLst>
          </p:cNvPr>
          <p:cNvSpPr txBox="1">
            <a:spLocks/>
          </p:cNvSpPr>
          <p:nvPr/>
        </p:nvSpPr>
        <p:spPr>
          <a:xfrm>
            <a:off x="275229" y="4158617"/>
            <a:ext cx="11579522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 algn="l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Target Audience and competitive analysis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39903AB-7AFE-D35C-F9FB-8F3EA155CC80}"/>
              </a:ext>
            </a:extLst>
          </p:cNvPr>
          <p:cNvSpPr txBox="1">
            <a:spLocks/>
          </p:cNvSpPr>
          <p:nvPr/>
        </p:nvSpPr>
        <p:spPr>
          <a:xfrm>
            <a:off x="266041" y="4724113"/>
            <a:ext cx="11579522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 algn="l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Market trends and Market analysis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3AE0336-305A-2FCE-140D-FA00E0303ABA}"/>
              </a:ext>
            </a:extLst>
          </p:cNvPr>
          <p:cNvSpPr txBox="1">
            <a:spLocks/>
          </p:cNvSpPr>
          <p:nvPr/>
        </p:nvSpPr>
        <p:spPr>
          <a:xfrm>
            <a:off x="275229" y="5324614"/>
            <a:ext cx="11579522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 algn="l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Financial analysis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D373D43-6458-0556-0F55-5C21DE32A965}"/>
              </a:ext>
            </a:extLst>
          </p:cNvPr>
          <p:cNvSpPr txBox="1">
            <a:spLocks/>
          </p:cNvSpPr>
          <p:nvPr/>
        </p:nvSpPr>
        <p:spPr>
          <a:xfrm>
            <a:off x="275229" y="2167493"/>
            <a:ext cx="4806910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 algn="l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Model business canvas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DABA08C-E62D-F059-7C38-E4C0CA606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63" y="1989490"/>
            <a:ext cx="6812251" cy="3831354"/>
          </a:xfrm>
          <a:prstGeom prst="rect">
            <a:avLst/>
          </a:prstGeom>
        </p:spPr>
      </p:pic>
      <p:pic>
        <p:nvPicPr>
          <p:cNvPr id="14" name="Imagen 1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2AB7148D-5382-8988-5829-A2FAA2E629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072" y="1885950"/>
            <a:ext cx="5557094" cy="4038434"/>
          </a:xfrm>
          <a:prstGeom prst="rect">
            <a:avLst/>
          </a:prstGeom>
        </p:spPr>
      </p:pic>
      <p:pic>
        <p:nvPicPr>
          <p:cNvPr id="15" name="Imagen 1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037FF16-89FC-6816-00C8-139E7BA1A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936" y="1989491"/>
            <a:ext cx="4745627" cy="3523764"/>
          </a:xfrm>
          <a:prstGeom prst="rect">
            <a:avLst/>
          </a:prstGeom>
        </p:spPr>
      </p:pic>
      <p:pic>
        <p:nvPicPr>
          <p:cNvPr id="16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C7ED302F-7C81-CBF3-CB38-0DB390FBDE7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56" end="48223.040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46260" y="358551"/>
            <a:ext cx="217679" cy="217679"/>
          </a:xfrm>
          <a:prstGeom prst="rect">
            <a:avLst/>
          </a:prstGeom>
        </p:spPr>
      </p:pic>
      <p:pic>
        <p:nvPicPr>
          <p:cNvPr id="17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9C01CA8B-9BBA-0D47-45B7-3017787F061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502" end="2847.0385"/>
                  <p14:fade in="1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27883" y="391593"/>
            <a:ext cx="217680" cy="217680"/>
          </a:xfrm>
          <a:prstGeom prst="rect">
            <a:avLst/>
          </a:prstGeom>
        </p:spPr>
      </p:pic>
      <p:pic>
        <p:nvPicPr>
          <p:cNvPr id="18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D87A6CD2-66EE-6CE6-7F03-0EA832B876B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510" end="2760.7709"/>
                  <p14:fade in="10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27883" y="369458"/>
            <a:ext cx="217680" cy="2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960">
        <p:fade/>
      </p:transition>
    </mc:Choice>
    <mc:Fallback xmlns="">
      <p:transition spd="med" advTm="97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683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164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9327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019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1F01D-8932-7392-4EAE-B5650E4B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ersonas sentadas en una mesa&#10;&#10;El contenido generado por IA puede ser incorrecto.">
            <a:extLst>
              <a:ext uri="{FF2B5EF4-FFF2-40B4-BE49-F238E27FC236}">
                <a16:creationId xmlns:a16="http://schemas.microsoft.com/office/drawing/2014/main" id="{21D97D86-0CFB-30F1-6CF3-419C944ABC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"/>
            <a:ext cx="12192001" cy="8032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53685BD-18F0-D83C-7880-8A8EE9C92222}"/>
              </a:ext>
            </a:extLst>
          </p:cNvPr>
          <p:cNvSpPr/>
          <p:nvPr/>
        </p:nvSpPr>
        <p:spPr>
          <a:xfrm>
            <a:off x="0" y="587141"/>
            <a:ext cx="12192000" cy="1145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553F40-FED8-CC90-F1E8-1446FD791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457" y="788133"/>
            <a:ext cx="10568543" cy="743419"/>
          </a:xfrm>
        </p:spPr>
        <p:txBody>
          <a:bodyPr>
            <a:noAutofit/>
          </a:bodyPr>
          <a:lstStyle/>
          <a:p>
            <a:pPr algn="l"/>
            <a:r>
              <a:rPr lang="es-ES" sz="4800" dirty="0" err="1">
                <a:solidFill>
                  <a:srgbClr val="FAF7F5"/>
                </a:solidFill>
              </a:rPr>
              <a:t>Conclusion</a:t>
            </a:r>
            <a:endParaRPr lang="es-ES" sz="4800" dirty="0">
              <a:solidFill>
                <a:srgbClr val="FAF7F5"/>
              </a:solidFill>
            </a:endParaRP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69403B56-E543-C53D-DDDA-8AB5E2565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522" y="5634520"/>
            <a:ext cx="838417" cy="83841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3700E52-83C7-EF1B-3340-A77621B4817B}"/>
              </a:ext>
            </a:extLst>
          </p:cNvPr>
          <p:cNvSpPr/>
          <p:nvPr/>
        </p:nvSpPr>
        <p:spPr>
          <a:xfrm>
            <a:off x="-1" y="587141"/>
            <a:ext cx="1453415" cy="1145406"/>
          </a:xfrm>
          <a:prstGeom prst="rect">
            <a:avLst/>
          </a:prstGeom>
          <a:solidFill>
            <a:srgbClr val="FA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301FF5-CAAD-8834-3AAC-866BAA93A03B}"/>
              </a:ext>
            </a:extLst>
          </p:cNvPr>
          <p:cNvSpPr txBox="1"/>
          <p:nvPr/>
        </p:nvSpPr>
        <p:spPr>
          <a:xfrm>
            <a:off x="275229" y="652012"/>
            <a:ext cx="966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solidFill>
                  <a:srgbClr val="000000"/>
                </a:solidFill>
                <a:latin typeface="Montserrat" panose="00000500000000000000" pitchFamily="2" charset="0"/>
              </a:rPr>
              <a:t>7.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F0AF755-32CF-359B-DED7-55127F2E3045}"/>
              </a:ext>
            </a:extLst>
          </p:cNvPr>
          <p:cNvSpPr txBox="1">
            <a:spLocks/>
          </p:cNvSpPr>
          <p:nvPr/>
        </p:nvSpPr>
        <p:spPr>
          <a:xfrm>
            <a:off x="211425" y="2696355"/>
            <a:ext cx="3975564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Project Achievements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2476878-6023-9E88-3F15-52D7ED461968}"/>
              </a:ext>
            </a:extLst>
          </p:cNvPr>
          <p:cNvSpPr txBox="1">
            <a:spLocks/>
          </p:cNvSpPr>
          <p:nvPr/>
        </p:nvSpPr>
        <p:spPr>
          <a:xfrm>
            <a:off x="192175" y="3479990"/>
            <a:ext cx="2377771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Limitations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7F106EF-7B0F-2AE9-A740-5CB7CB2DFC78}"/>
              </a:ext>
            </a:extLst>
          </p:cNvPr>
          <p:cNvSpPr txBox="1">
            <a:spLocks/>
          </p:cNvSpPr>
          <p:nvPr/>
        </p:nvSpPr>
        <p:spPr>
          <a:xfrm>
            <a:off x="211424" y="4246609"/>
            <a:ext cx="4081443" cy="63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Aft>
                <a:spcPts val="800"/>
              </a:spcAft>
              <a:buSzPct val="60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400" kern="100" dirty="0">
                <a:ea typeface="Aptos" panose="020B0004020202020204" pitchFamily="34" charset="0"/>
                <a:cs typeface="Times New Roman" panose="02020603050405020304" pitchFamily="18" charset="0"/>
              </a:rPr>
              <a:t>Future Enhancements</a:t>
            </a:r>
            <a:endParaRPr lang="es-E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5CD26DDD-22DE-1F7F-9403-4C44B3320FD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93" end="1329.748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10129" y="367662"/>
            <a:ext cx="253810" cy="2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9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490">
        <p:fade/>
      </p:transition>
    </mc:Choice>
    <mc:Fallback xmlns="">
      <p:transition spd="med" advTm="514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/>
      <p:bldP spid="5" grpId="0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242</Words>
  <Application>Microsoft Office PowerPoint</Application>
  <PresentationFormat>Panorámica</PresentationFormat>
  <Paragraphs>59</Paragraphs>
  <Slides>8</Slides>
  <Notes>0</Notes>
  <HiddenSlides>0</HiddenSlides>
  <MMClips>10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Aptos</vt:lpstr>
      <vt:lpstr>Arial</vt:lpstr>
      <vt:lpstr>Montserrat</vt:lpstr>
      <vt:lpstr>Roboto</vt:lpstr>
      <vt:lpstr>Symbol</vt:lpstr>
      <vt:lpstr>Times New Roman</vt:lpstr>
      <vt:lpstr>Tema de Office</vt:lpstr>
      <vt:lpstr>Job Vacancy Management System</vt:lpstr>
      <vt:lpstr>Proyect overview</vt:lpstr>
      <vt:lpstr>Backend Development</vt:lpstr>
      <vt:lpstr>Frontend Development (JavaFX)</vt:lpstr>
      <vt:lpstr>Frontend Development (Android)</vt:lpstr>
      <vt:lpstr>Deployment and Configuration</vt:lpstr>
      <vt:lpstr>Business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Ángel Antón</dc:creator>
  <cp:lastModifiedBy>Ángel Antón</cp:lastModifiedBy>
  <cp:revision>1</cp:revision>
  <dcterms:created xsi:type="dcterms:W3CDTF">2025-03-27T13:02:42Z</dcterms:created>
  <dcterms:modified xsi:type="dcterms:W3CDTF">2025-05-09T06:24:24Z</dcterms:modified>
</cp:coreProperties>
</file>